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274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338" r:id="rId15"/>
    <p:sldId id="1339" r:id="rId16"/>
    <p:sldId id="1062" r:id="rId17"/>
    <p:sldId id="1063" r:id="rId18"/>
    <p:sldId id="1064" r:id="rId19"/>
    <p:sldId id="1065" r:id="rId20"/>
    <p:sldId id="1066" r:id="rId21"/>
    <p:sldId id="1053" r:id="rId22"/>
    <p:sldId id="407" r:id="rId23"/>
    <p:sldId id="412" r:id="rId24"/>
    <p:sldId id="1340" r:id="rId25"/>
    <p:sldId id="1341" r:id="rId26"/>
    <p:sldId id="1069" r:id="rId27"/>
    <p:sldId id="1070" r:id="rId28"/>
    <p:sldId id="1049" r:id="rId29"/>
    <p:sldId id="284" r:id="rId30"/>
    <p:sldId id="285" r:id="rId31"/>
    <p:sldId id="287" r:id="rId32"/>
    <p:sldId id="288" r:id="rId33"/>
    <p:sldId id="286" r:id="rId34"/>
    <p:sldId id="294" r:id="rId35"/>
    <p:sldId id="290" r:id="rId36"/>
    <p:sldId id="291" r:id="rId37"/>
    <p:sldId id="954" r:id="rId38"/>
    <p:sldId id="1342" r:id="rId39"/>
    <p:sldId id="1343" r:id="rId40"/>
    <p:sldId id="1173" r:id="rId41"/>
    <p:sldId id="1174" r:id="rId42"/>
    <p:sldId id="1175" r:id="rId43"/>
    <p:sldId id="427" r:id="rId44"/>
    <p:sldId id="1055" r:id="rId45"/>
    <p:sldId id="432" r:id="rId46"/>
    <p:sldId id="431" r:id="rId47"/>
    <p:sldId id="1176" r:id="rId48"/>
    <p:sldId id="1345" r:id="rId49"/>
    <p:sldId id="1346" r:id="rId50"/>
    <p:sldId id="1177" r:id="rId51"/>
    <p:sldId id="1178" r:id="rId52"/>
    <p:sldId id="435" r:id="rId53"/>
    <p:sldId id="437" r:id="rId54"/>
    <p:sldId id="418" r:id="rId55"/>
    <p:sldId id="1084" r:id="rId56"/>
    <p:sldId id="1008" r:id="rId57"/>
    <p:sldId id="1179" r:id="rId58"/>
    <p:sldId id="1134" r:id="rId59"/>
    <p:sldId id="1001" r:id="rId60"/>
    <p:sldId id="1086" r:id="rId61"/>
    <p:sldId id="1347" r:id="rId62"/>
    <p:sldId id="1091" r:id="rId63"/>
    <p:sldId id="1180" r:id="rId64"/>
    <p:sldId id="1334" r:id="rId65"/>
    <p:sldId id="1336" r:id="rId66"/>
    <p:sldId id="1310" r:id="rId67"/>
    <p:sldId id="1335" r:id="rId68"/>
    <p:sldId id="1337" r:id="rId69"/>
    <p:sldId id="973" r:id="rId70"/>
    <p:sldId id="1172" r:id="rId71"/>
    <p:sldId id="1093" r:id="rId72"/>
    <p:sldId id="1094" r:id="rId7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1D59E-ADF9-4373-A137-EAAD74D6F582}" v="98" dt="2022-07-06T13:42:32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2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4F1D59E-ADF9-4373-A137-EAAD74D6F582}"/>
    <pc:docChg chg="custSel modSld">
      <pc:chgData name="Biersach, David" userId="14a9feb0-85a7-4da4-be8a-c1e22b637acc" providerId="ADAL" clId="{84F1D59E-ADF9-4373-A137-EAAD74D6F582}" dt="2022-07-06T13:45:23.881" v="278" actId="20577"/>
      <pc:docMkLst>
        <pc:docMk/>
      </pc:docMkLst>
      <pc:sldChg chg="modSp">
        <pc:chgData name="Biersach, David" userId="14a9feb0-85a7-4da4-be8a-c1e22b637acc" providerId="ADAL" clId="{84F1D59E-ADF9-4373-A137-EAAD74D6F582}" dt="2022-07-06T13:02:35.289" v="4" actId="113"/>
        <pc:sldMkLst>
          <pc:docMk/>
          <pc:sldMk cId="1050559860" sldId="427"/>
        </pc:sldMkLst>
        <pc:spChg chg="mod">
          <ac:chgData name="Biersach, David" userId="14a9feb0-85a7-4da4-be8a-c1e22b637acc" providerId="ADAL" clId="{84F1D59E-ADF9-4373-A137-EAAD74D6F582}" dt="2022-07-06T13:02:35.289" v="4" actId="113"/>
          <ac:spMkLst>
            <pc:docMk/>
            <pc:sldMk cId="1050559860" sldId="427"/>
            <ac:spMk id="32" creationId="{9D0724B1-780B-45DD-A942-F65E1F65318F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2:08.574" v="189" actId="20577"/>
        <pc:sldMkLst>
          <pc:docMk/>
          <pc:sldMk cId="2533147528" sldId="432"/>
        </pc:sldMkLst>
        <pc:spChg chg="add mod">
          <ac:chgData name="Biersach, David" userId="14a9feb0-85a7-4da4-be8a-c1e22b637acc" providerId="ADAL" clId="{84F1D59E-ADF9-4373-A137-EAAD74D6F582}" dt="2022-07-06T13:22:08.574" v="189" actId="20577"/>
          <ac:spMkLst>
            <pc:docMk/>
            <pc:sldMk cId="2533147528" sldId="432"/>
            <ac:spMk id="16" creationId="{7E8653DC-3E4A-4198-E514-72D7EEFB160B}"/>
          </ac:spMkLst>
        </pc:spChg>
        <pc:grpChg chg="mod">
          <ac:chgData name="Biersach, David" userId="14a9feb0-85a7-4da4-be8a-c1e22b637acc" providerId="ADAL" clId="{84F1D59E-ADF9-4373-A137-EAAD74D6F582}" dt="2022-07-06T13:20:54.797" v="180" actId="1076"/>
          <ac:grpSpMkLst>
            <pc:docMk/>
            <pc:sldMk cId="2533147528" sldId="432"/>
            <ac:grpSpMk id="19" creationId="{5476D76D-9A19-4EEE-A88A-57BC3E81874C}"/>
          </ac:grpSpMkLst>
        </pc:grpChg>
      </pc:sldChg>
      <pc:sldChg chg="modSp mod">
        <pc:chgData name="Biersach, David" userId="14a9feb0-85a7-4da4-be8a-c1e22b637acc" providerId="ADAL" clId="{84F1D59E-ADF9-4373-A137-EAAD74D6F582}" dt="2022-07-06T13:02:33.725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4F1D59E-ADF9-4373-A137-EAAD74D6F582}" dt="2022-07-06T13:02:33.725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02:33.725" v="2" actId="27636"/>
        <pc:sldMkLst>
          <pc:docMk/>
          <pc:sldMk cId="260747807" sldId="1008"/>
        </pc:sldMkLst>
        <pc:spChg chg="mod">
          <ac:chgData name="Biersach, David" userId="14a9feb0-85a7-4da4-be8a-c1e22b637acc" providerId="ADAL" clId="{84F1D59E-ADF9-4373-A137-EAAD74D6F582}" dt="2022-07-06T13:02:33.725" v="2" actId="27636"/>
          <ac:spMkLst>
            <pc:docMk/>
            <pc:sldMk cId="260747807" sldId="100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44:27.488" v="243" actId="20577"/>
        <pc:sldMkLst>
          <pc:docMk/>
          <pc:sldMk cId="2402609927" sldId="1009"/>
        </pc:sldMkLst>
        <pc:spChg chg="mod">
          <ac:chgData name="Biersach, David" userId="14a9feb0-85a7-4da4-be8a-c1e22b637acc" providerId="ADAL" clId="{84F1D59E-ADF9-4373-A137-EAAD74D6F582}" dt="2022-07-06T13:44:27.488" v="243" actId="20577"/>
          <ac:spMkLst>
            <pc:docMk/>
            <pc:sldMk cId="2402609927" sldId="1009"/>
            <ac:spMk id="2" creationId="{B15B6439-41E6-140A-FAE2-84DA1CCE9574}"/>
          </ac:spMkLst>
        </pc:spChg>
        <pc:spChg chg="mod">
          <ac:chgData name="Biersach, David" userId="14a9feb0-85a7-4da4-be8a-c1e22b637acc" providerId="ADAL" clId="{84F1D59E-ADF9-4373-A137-EAAD74D6F582}" dt="2022-07-06T13:02:33.757" v="3" actId="27636"/>
          <ac:spMkLst>
            <pc:docMk/>
            <pc:sldMk cId="2402609927" sldId="1009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3:06.417" v="191" actId="12789"/>
        <pc:sldMkLst>
          <pc:docMk/>
          <pc:sldMk cId="3218414506" sldId="1055"/>
        </pc:sldMkLst>
        <pc:spChg chg="add mod">
          <ac:chgData name="Biersach, David" userId="14a9feb0-85a7-4da4-be8a-c1e22b637acc" providerId="ADAL" clId="{84F1D59E-ADF9-4373-A137-EAAD74D6F582}" dt="2022-07-06T13:06:06.075" v="18" actId="1035"/>
          <ac:spMkLst>
            <pc:docMk/>
            <pc:sldMk cId="3218414506" sldId="1055"/>
            <ac:spMk id="3" creationId="{1E40BAE2-CC01-CF5B-E50C-08760DC9422F}"/>
          </ac:spMkLst>
        </pc:spChg>
        <pc:spChg chg="add 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9" creationId="{6877FD4B-02C8-4D14-80A3-55B404025BD8}"/>
          </ac:spMkLst>
        </pc:spChg>
        <pc:spChg chg="add mod">
          <ac:chgData name="Biersach, David" userId="14a9feb0-85a7-4da4-be8a-c1e22b637acc" providerId="ADAL" clId="{84F1D59E-ADF9-4373-A137-EAAD74D6F582}" dt="2022-07-06T13:06:35.934" v="23" actId="1076"/>
          <ac:spMkLst>
            <pc:docMk/>
            <pc:sldMk cId="3218414506" sldId="1055"/>
            <ac:spMk id="22" creationId="{4BEDF99A-CE3E-54B1-64C4-E23FCCB64FA7}"/>
          </ac:spMkLst>
        </pc:spChg>
        <pc:spChg chg="add mod">
          <ac:chgData name="Biersach, David" userId="14a9feb0-85a7-4da4-be8a-c1e22b637acc" providerId="ADAL" clId="{84F1D59E-ADF9-4373-A137-EAAD74D6F582}" dt="2022-07-06T13:09:58.716" v="88" actId="1035"/>
          <ac:spMkLst>
            <pc:docMk/>
            <pc:sldMk cId="3218414506" sldId="1055"/>
            <ac:spMk id="25" creationId="{8063DB8C-2DA7-B2A8-AE07-8DC75B7657DB}"/>
          </ac:spMkLst>
        </pc:spChg>
        <pc:spChg chg="add mod">
          <ac:chgData name="Biersach, David" userId="14a9feb0-85a7-4da4-be8a-c1e22b637acc" providerId="ADAL" clId="{84F1D59E-ADF9-4373-A137-EAAD74D6F582}" dt="2022-07-06T13:12:50.046" v="121" actId="1037"/>
          <ac:spMkLst>
            <pc:docMk/>
            <pc:sldMk cId="3218414506" sldId="1055"/>
            <ac:spMk id="26" creationId="{01612707-6694-07AC-4A3E-6FC3972C6A71}"/>
          </ac:spMkLst>
        </pc:spChg>
        <pc:spChg chg="add mod">
          <ac:chgData name="Biersach, David" userId="14a9feb0-85a7-4da4-be8a-c1e22b637acc" providerId="ADAL" clId="{84F1D59E-ADF9-4373-A137-EAAD74D6F582}" dt="2022-07-06T13:12:21.147" v="115" actId="1036"/>
          <ac:spMkLst>
            <pc:docMk/>
            <pc:sldMk cId="3218414506" sldId="1055"/>
            <ac:spMk id="28" creationId="{6C8BEDB7-B69F-3713-4DD8-38866C96FFE5}"/>
          </ac:spMkLst>
        </pc:spChg>
        <pc:spChg chg="add mod">
          <ac:chgData name="Biersach, David" userId="14a9feb0-85a7-4da4-be8a-c1e22b637acc" providerId="ADAL" clId="{84F1D59E-ADF9-4373-A137-EAAD74D6F582}" dt="2022-07-06T13:12:02.057" v="101" actId="1035"/>
          <ac:spMkLst>
            <pc:docMk/>
            <pc:sldMk cId="3218414506" sldId="1055"/>
            <ac:spMk id="29" creationId="{86EA14DA-719D-6391-0DAD-01942E36CC6F}"/>
          </ac:spMkLst>
        </pc:spChg>
        <pc:spChg chg="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48" creationId="{ABCA0F27-63ED-4CC5-B1DA-94C8ECEC81AE}"/>
          </ac:spMkLst>
        </pc:spChg>
        <pc:cxnChg chg="add mod">
          <ac:chgData name="Biersach, David" userId="14a9feb0-85a7-4da4-be8a-c1e22b637acc" providerId="ADAL" clId="{84F1D59E-ADF9-4373-A137-EAAD74D6F582}" dt="2022-07-06T13:07:23.663" v="28"/>
          <ac:cxnSpMkLst>
            <pc:docMk/>
            <pc:sldMk cId="3218414506" sldId="1055"/>
            <ac:cxnSpMk id="6" creationId="{BC25B0BC-8F21-06E7-86B2-23C4E0D31724}"/>
          </ac:cxnSpMkLst>
        </pc:cxnChg>
        <pc:cxnChg chg="add mod">
          <ac:chgData name="Biersach, David" userId="14a9feb0-85a7-4da4-be8a-c1e22b637acc" providerId="ADAL" clId="{84F1D59E-ADF9-4373-A137-EAAD74D6F582}" dt="2022-07-06T13:12:50.046" v="121" actId="1037"/>
          <ac:cxnSpMkLst>
            <pc:docMk/>
            <pc:sldMk cId="3218414506" sldId="1055"/>
            <ac:cxnSpMk id="27" creationId="{8FFD4C77-844F-A233-4D0A-4C5D3639A63E}"/>
          </ac:cxnSpMkLst>
        </pc:cxnChg>
        <pc:cxnChg chg="add mod">
          <ac:chgData name="Biersach, David" userId="14a9feb0-85a7-4da4-be8a-c1e22b637acc" providerId="ADAL" clId="{84F1D59E-ADF9-4373-A137-EAAD74D6F582}" dt="2022-07-06T13:12:21.147" v="115" actId="1036"/>
          <ac:cxnSpMkLst>
            <pc:docMk/>
            <pc:sldMk cId="3218414506" sldId="1055"/>
            <ac:cxnSpMk id="30" creationId="{C7A44922-0E66-1E82-DC6F-52D30050F117}"/>
          </ac:cxnSpMkLst>
        </pc:cxnChg>
      </pc:sldChg>
      <pc:sldChg chg="modSp mod">
        <pc:chgData name="Biersach, David" userId="14a9feb0-85a7-4da4-be8a-c1e22b637acc" providerId="ADAL" clId="{84F1D59E-ADF9-4373-A137-EAAD74D6F582}" dt="2022-07-06T13:44:49.964" v="257" actId="20577"/>
        <pc:sldMkLst>
          <pc:docMk/>
          <pc:sldMk cId="1487167928" sldId="1056"/>
        </pc:sldMkLst>
        <pc:spChg chg="mod">
          <ac:chgData name="Biersach, David" userId="14a9feb0-85a7-4da4-be8a-c1e22b637acc" providerId="ADAL" clId="{84F1D59E-ADF9-4373-A137-EAAD74D6F582}" dt="2022-07-06T13:44:49.964" v="257" actId="20577"/>
          <ac:spMkLst>
            <pc:docMk/>
            <pc:sldMk cId="1487167928" sldId="1056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5:12.522" v="219"/>
        <pc:sldMkLst>
          <pc:docMk/>
          <pc:sldMk cId="1299562533" sldId="1077"/>
        </pc:sldMkLst>
        <pc:spChg chg="add mod">
          <ac:chgData name="Biersach, David" userId="14a9feb0-85a7-4da4-be8a-c1e22b637acc" providerId="ADAL" clId="{84F1D59E-ADF9-4373-A137-EAAD74D6F582}" dt="2022-07-06T13:24:59.586" v="215" actId="1076"/>
          <ac:spMkLst>
            <pc:docMk/>
            <pc:sldMk cId="1299562533" sldId="1077"/>
            <ac:spMk id="3" creationId="{DE5FDE72-60F2-D4C0-35E1-1655D1B52A16}"/>
          </ac:spMkLst>
        </pc:spChg>
      </pc:sldChg>
      <pc:sldChg chg="modSp mod">
        <pc:chgData name="Biersach, David" userId="14a9feb0-85a7-4da4-be8a-c1e22b637acc" providerId="ADAL" clId="{84F1D59E-ADF9-4373-A137-EAAD74D6F582}" dt="2022-07-06T13:45:14.058" v="264" actId="20577"/>
        <pc:sldMkLst>
          <pc:docMk/>
          <pc:sldMk cId="2548236520" sldId="1093"/>
        </pc:sldMkLst>
        <pc:spChg chg="mod">
          <ac:chgData name="Biersach, David" userId="14a9feb0-85a7-4da4-be8a-c1e22b637acc" providerId="ADAL" clId="{84F1D59E-ADF9-4373-A137-EAAD74D6F582}" dt="2022-07-06T13:45:14.058" v="264" actId="20577"/>
          <ac:spMkLst>
            <pc:docMk/>
            <pc:sldMk cId="2548236520" sldId="1093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84F1D59E-ADF9-4373-A137-EAAD74D6F582}" dt="2022-07-06T13:45:23.881" v="278" actId="20577"/>
        <pc:sldMkLst>
          <pc:docMk/>
          <pc:sldMk cId="3011963456" sldId="1094"/>
        </pc:sldMkLst>
        <pc:spChg chg="mod">
          <ac:chgData name="Biersach, David" userId="14a9feb0-85a7-4da4-be8a-c1e22b637acc" providerId="ADAL" clId="{84F1D59E-ADF9-4373-A137-EAAD74D6F582}" dt="2022-07-06T13:45:23.881" v="278" actId="20577"/>
          <ac:spMkLst>
            <pc:docMk/>
            <pc:sldMk cId="3011963456" sldId="1094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42:32.326" v="236"/>
        <pc:sldMkLst>
          <pc:docMk/>
          <pc:sldMk cId="3252063357" sldId="1166"/>
        </pc:sldMkLst>
        <pc:spChg chg="add mod">
          <ac:chgData name="Biersach, David" userId="14a9feb0-85a7-4da4-be8a-c1e22b637acc" providerId="ADAL" clId="{84F1D59E-ADF9-4373-A137-EAAD74D6F582}" dt="2022-07-06T13:42:26.939" v="235" actId="14100"/>
          <ac:spMkLst>
            <pc:docMk/>
            <pc:sldMk cId="3252063357" sldId="1166"/>
            <ac:spMk id="50" creationId="{58C6EC50-42D3-66A2-2738-52CD5F99EA54}"/>
          </ac:spMkLst>
        </pc:spChg>
        <pc:spChg chg="mod">
          <ac:chgData name="Biersach, David" userId="14a9feb0-85a7-4da4-be8a-c1e22b637acc" providerId="ADAL" clId="{84F1D59E-ADF9-4373-A137-EAAD74D6F582}" dt="2022-07-06T13:40:30.858" v="226" actId="6549"/>
          <ac:spMkLst>
            <pc:docMk/>
            <pc:sldMk cId="3252063357" sldId="1166"/>
            <ac:spMk id="85" creationId="{0CA45C83-5E63-A878-281B-775C42408E41}"/>
          </ac:spMkLst>
        </pc:spChg>
      </pc:sldChg>
      <pc:sldChg chg="modSp mod">
        <pc:chgData name="Biersach, David" userId="14a9feb0-85a7-4da4-be8a-c1e22b637acc" providerId="ADAL" clId="{84F1D59E-ADF9-4373-A137-EAAD74D6F582}" dt="2022-07-06T13:44:33.142" v="250" actId="20577"/>
        <pc:sldMkLst>
          <pc:docMk/>
          <pc:sldMk cId="3872214090" sldId="1170"/>
        </pc:sldMkLst>
        <pc:spChg chg="mod">
          <ac:chgData name="Biersach, David" userId="14a9feb0-85a7-4da4-be8a-c1e22b637acc" providerId="ADAL" clId="{84F1D59E-ADF9-4373-A137-EAAD74D6F582}" dt="2022-07-06T13:44:33.142" v="250" actId="20577"/>
          <ac:spMkLst>
            <pc:docMk/>
            <pc:sldMk cId="3872214090" sldId="1170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84F1D59E-ADF9-4373-A137-EAAD74D6F582}" dt="2022-07-06T13:45:19.914" v="271" actId="20577"/>
        <pc:sldMkLst>
          <pc:docMk/>
          <pc:sldMk cId="3660515264" sldId="1171"/>
        </pc:sldMkLst>
        <pc:spChg chg="mod">
          <ac:chgData name="Biersach, David" userId="14a9feb0-85a7-4da4-be8a-c1e22b637acc" providerId="ADAL" clId="{84F1D59E-ADF9-4373-A137-EAAD74D6F582}" dt="2022-07-06T13:45:19.914" v="271" actId="20577"/>
          <ac:spMkLst>
            <pc:docMk/>
            <pc:sldMk cId="3660515264" sldId="117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81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3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06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numpy.org/doc/stable/user/basics.indexing.html#boolean-array-index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00.png"/><Relationship Id="rId10" Type="http://schemas.openxmlformats.org/officeDocument/2006/relationships/image" Target="NULL"/><Relationship Id="rId4" Type="http://schemas.openxmlformats.org/officeDocument/2006/relationships/image" Target="../media/image57.png"/><Relationship Id="rId9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0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tic.mil/sti/pdfs/ADA626479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5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/>
                <a:t>Session 18</a:t>
              </a:r>
            </a:p>
            <a:p>
              <a:pPr algn="ctr"/>
              <a:r>
                <a:rPr lang="it-IT" dirty="0"/>
                <a:t>Monte Carlo Methods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3097CA7-20A8-6B50-346B-FEF28B192C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546399"/>
            <a:ext cx="5180952" cy="5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mc_circle_prng.py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184B17-E73D-2888-AA0D-C7957EE4C36D}"/>
              </a:ext>
            </a:extLst>
          </p:cNvPr>
          <p:cNvGrpSpPr/>
          <p:nvPr/>
        </p:nvGrpSpPr>
        <p:grpSpPr>
          <a:xfrm>
            <a:off x="5649186" y="173603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34E65F-11CE-3A38-B6A9-20FE4E47D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49B9B-280D-F481-CD89-09418F14651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C4414D-758D-D11B-CFFC-4F17449EAE54}"/>
                  </a:ext>
                </a:extLst>
              </p:cNvPr>
              <p:cNvSpPr txBox="1"/>
              <p:nvPr/>
            </p:nvSpPr>
            <p:spPr>
              <a:xfrm>
                <a:off x="4958375" y="2922039"/>
                <a:ext cx="2226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1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endChr m:val="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C4414D-758D-D11B-CFFC-4F17449EA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75" y="2922039"/>
                <a:ext cx="2226526" cy="338554"/>
              </a:xfrm>
              <a:prstGeom prst="rect">
                <a:avLst/>
              </a:prstGeom>
              <a:blipFill>
                <a:blip r:embed="rId3"/>
                <a:stretch>
                  <a:fillRect l="-11475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D0306D1-EDD8-A15A-1424-A67ACDE31CC3}"/>
              </a:ext>
            </a:extLst>
          </p:cNvPr>
          <p:cNvGrpSpPr/>
          <p:nvPr/>
        </p:nvGrpSpPr>
        <p:grpSpPr>
          <a:xfrm>
            <a:off x="6037577" y="2193387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E60D6B-AECB-8AE7-BE83-390FF5F0D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A6FA0B-2FCF-5B2A-E908-3F3633B9D2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C6E86F-244D-96C2-3003-D5F50F7DB7B5}"/>
              </a:ext>
            </a:extLst>
          </p:cNvPr>
          <p:cNvGrpSpPr/>
          <p:nvPr/>
        </p:nvGrpSpPr>
        <p:grpSpPr>
          <a:xfrm>
            <a:off x="6292129" y="2546457"/>
            <a:ext cx="852263" cy="369332"/>
            <a:chOff x="3647644" y="4925189"/>
            <a:chExt cx="85226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CE13F0-4478-75AB-EE49-9B21175EADD2}"/>
                </a:ext>
              </a:extLst>
            </p:cNvPr>
            <p:cNvSpPr txBox="1"/>
            <p:nvPr/>
          </p:nvSpPr>
          <p:spPr>
            <a:xfrm>
              <a:off x="4116449" y="492518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A5F6B5-96DE-B2B5-50F5-0889BAF2B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7709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B615CF-0845-5D8F-19C7-B36D98C4D836}"/>
              </a:ext>
            </a:extLst>
          </p:cNvPr>
          <p:cNvGrpSpPr/>
          <p:nvPr/>
        </p:nvGrpSpPr>
        <p:grpSpPr>
          <a:xfrm>
            <a:off x="3934521" y="3121355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E02E86-E8C7-D505-2B6A-3338151E82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55C445D-1BB1-F85D-3122-BF0ECCDCBA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C51B98-EDA6-A6A1-E8BF-8F03AD42FD2B}"/>
              </a:ext>
            </a:extLst>
          </p:cNvPr>
          <p:cNvGrpSpPr/>
          <p:nvPr/>
        </p:nvGrpSpPr>
        <p:grpSpPr>
          <a:xfrm>
            <a:off x="4241304" y="365418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56FE3C-097A-C1DA-5873-D2634074324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2F190DB-9F38-0880-C749-E3EAD0FA7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219A80-B62F-228C-1B09-1296F97D0C5E}"/>
              </a:ext>
            </a:extLst>
          </p:cNvPr>
          <p:cNvGrpSpPr/>
          <p:nvPr/>
        </p:nvGrpSpPr>
        <p:grpSpPr>
          <a:xfrm>
            <a:off x="4233315" y="4141608"/>
            <a:ext cx="1076632" cy="369332"/>
            <a:chOff x="2157212" y="5373058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9456BB-7C2D-2684-6CAE-F8090A8391C2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385E819-352B-D673-5C34-36A1D1453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432872C-D523-CA34-2692-2CCFB0667A47}"/>
              </a:ext>
            </a:extLst>
          </p:cNvPr>
          <p:cNvSpPr txBox="1"/>
          <p:nvPr/>
        </p:nvSpPr>
        <p:spPr>
          <a:xfrm>
            <a:off x="5437662" y="3632353"/>
            <a:ext cx="133155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Boolean array indexing</a:t>
            </a:r>
            <a:r>
              <a:rPr lang="en-US" dirty="0"/>
              <a:t>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D04D70-3403-926B-E3FC-BD8416B5460B}"/>
              </a:ext>
            </a:extLst>
          </p:cNvPr>
          <p:cNvGrpSpPr/>
          <p:nvPr/>
        </p:nvGrpSpPr>
        <p:grpSpPr>
          <a:xfrm>
            <a:off x="3540777" y="4705105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DCDA1E-10F1-A554-C3D5-F955623E2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DBB8A10-253C-7B23-9B23-101600D3C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30E0241-AD0C-4C3A-7B37-5FD3770B8936}"/>
              </a:ext>
            </a:extLst>
          </p:cNvPr>
          <p:cNvGrpSpPr/>
          <p:nvPr/>
        </p:nvGrpSpPr>
        <p:grpSpPr>
          <a:xfrm>
            <a:off x="7116656" y="49347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F57E0C5-27A1-D61E-632B-74E1F7E0EE7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AE0E4F3-4340-51F2-BC39-8CBF5D2C4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D86CECD-71FC-20B2-C09B-9FC8BD35C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860" y="3552877"/>
            <a:ext cx="3962743" cy="10973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DB34A8C6-62DA-1C79-0CA9-B599C17FBE99}"/>
              </a:ext>
            </a:extLst>
          </p:cNvPr>
          <p:cNvGrpSpPr/>
          <p:nvPr/>
        </p:nvGrpSpPr>
        <p:grpSpPr>
          <a:xfrm>
            <a:off x="5410629" y="51737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415864F-864D-D897-7522-29699B138BF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080226-6AD0-F8D2-CEFA-1990D0B3C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D1E249-45DF-F774-5F78-08E82EF893AB}"/>
              </a:ext>
            </a:extLst>
          </p:cNvPr>
          <p:cNvGrpSpPr/>
          <p:nvPr/>
        </p:nvGrpSpPr>
        <p:grpSpPr>
          <a:xfrm>
            <a:off x="5026809" y="5997993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421CC4-603F-DE17-342D-E6A63AB323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04C61AC-F15A-37A4-77EE-A6FB73414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4BB9E6-9CD1-13C8-AF06-9508012DB640}"/>
              </a:ext>
            </a:extLst>
          </p:cNvPr>
          <p:cNvSpPr txBox="1"/>
          <p:nvPr/>
        </p:nvSpPr>
        <p:spPr>
          <a:xfrm>
            <a:off x="5773146" y="5475636"/>
            <a:ext cx="132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Abs % Err</a:t>
            </a:r>
          </a:p>
        </p:txBody>
      </p:sp>
    </p:spTree>
    <p:extLst>
      <p:ext uri="{BB962C8B-B14F-4D97-AF65-F5344CB8AC3E}">
        <p14:creationId xmlns:p14="http://schemas.microsoft.com/office/powerpoint/2010/main" val="18456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0" animBg="1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mc_circle_prng.py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411E1-098A-9048-D88E-72D77DA790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14" y="2223507"/>
            <a:ext cx="5628571" cy="14285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6B26C08-2FF0-096B-2DAC-FC1473AAAAFD}"/>
              </a:ext>
            </a:extLst>
          </p:cNvPr>
          <p:cNvGrpSpPr/>
          <p:nvPr/>
        </p:nvGrpSpPr>
        <p:grpSpPr>
          <a:xfrm>
            <a:off x="6427561" y="219327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2335E56-042C-C860-F8DA-D2A607F95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B21DDF-DC41-486B-1485-A50C482BA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8C8FEC-AAE2-8EE0-8232-24827AD607B2}"/>
              </a:ext>
            </a:extLst>
          </p:cNvPr>
          <p:cNvGrpSpPr/>
          <p:nvPr/>
        </p:nvGrpSpPr>
        <p:grpSpPr>
          <a:xfrm>
            <a:off x="7092573" y="242328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281754-8C11-0829-CB27-F7BD0E917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94357-4D5B-0FD5-62F3-4222D63839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D11CBA-5A5A-EB9D-355E-9CC28EAAD0CA}"/>
              </a:ext>
            </a:extLst>
          </p:cNvPr>
          <p:cNvGrpSpPr/>
          <p:nvPr/>
        </p:nvGrpSpPr>
        <p:grpSpPr>
          <a:xfrm>
            <a:off x="7357073" y="265323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1627B-A0A9-0F45-AE51-9431F810B91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E9F516-11E6-77A3-109A-43E560C75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870929-2C7F-B554-5794-3D5AD4E86DBC}"/>
              </a:ext>
            </a:extLst>
          </p:cNvPr>
          <p:cNvGrpSpPr/>
          <p:nvPr/>
        </p:nvGrpSpPr>
        <p:grpSpPr>
          <a:xfrm>
            <a:off x="4629275" y="289768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FAF64F-DC4B-0D0D-DA95-257098FBDA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18B359-45B9-9C58-C6D8-571FF3868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A56B4F-BB1A-9CE9-EE50-796DE8F06118}"/>
              </a:ext>
            </a:extLst>
          </p:cNvPr>
          <p:cNvGrpSpPr/>
          <p:nvPr/>
        </p:nvGrpSpPr>
        <p:grpSpPr>
          <a:xfrm>
            <a:off x="3540779" y="3124156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FC4F02-FB88-E81B-7B26-FC25F97582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6C0127-C99E-313E-F749-AA7E6E1A65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703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8E4CA-C160-F934-492F-8E670FE2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88" y="1338994"/>
            <a:ext cx="5979024" cy="4783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Run mc_circle_prng.py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110AC-A1FB-3503-7442-BF2E5BBC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25" y="5603786"/>
            <a:ext cx="2539548" cy="1036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15193" y="6356351"/>
            <a:ext cx="2046158" cy="28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CD239-56FE-BB93-0758-EC097EAD47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0" y="1590187"/>
            <a:ext cx="5200000" cy="48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mc_circle_grid.py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2C303F-F536-1429-6537-C4B50BACC23A}"/>
              </a:ext>
            </a:extLst>
          </p:cNvPr>
          <p:cNvGrpSpPr/>
          <p:nvPr/>
        </p:nvGrpSpPr>
        <p:grpSpPr>
          <a:xfrm>
            <a:off x="3914471" y="178902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B8B410-BFAE-426A-07B8-1B25A965A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4C54F6-A5CC-1BCE-C97A-595CFCC5A9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5A5FC-1619-ECA2-2391-19AAE7AE97C8}"/>
              </a:ext>
            </a:extLst>
          </p:cNvPr>
          <p:cNvGrpSpPr/>
          <p:nvPr/>
        </p:nvGrpSpPr>
        <p:grpSpPr>
          <a:xfrm>
            <a:off x="5916652" y="201555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D498AD-0466-29DC-70BD-27453AB28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116A6F-DBD1-A0BC-6013-00D56E07E8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F82B4E-AE97-1146-7486-79616770BAF8}"/>
              </a:ext>
            </a:extLst>
          </p:cNvPr>
          <p:cNvGrpSpPr/>
          <p:nvPr/>
        </p:nvGrpSpPr>
        <p:grpSpPr>
          <a:xfrm>
            <a:off x="5690963" y="259115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9D940B-9333-BA71-BA36-570904F43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EE331E-AB56-1DDD-58AE-6857F165A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7733EE-9516-ACA6-8DDA-6BFCEC496E1C}"/>
              </a:ext>
            </a:extLst>
          </p:cNvPr>
          <p:cNvGrpSpPr/>
          <p:nvPr/>
        </p:nvGrpSpPr>
        <p:grpSpPr>
          <a:xfrm>
            <a:off x="4862505" y="3172067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A31528-4E66-D4CB-B8D1-392022DACF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F68B19-65BF-D772-51C9-2B4E74FE18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4FA12B-0B36-5EC5-0EA1-86C28653D902}"/>
              </a:ext>
            </a:extLst>
          </p:cNvPr>
          <p:cNvGrpSpPr/>
          <p:nvPr/>
        </p:nvGrpSpPr>
        <p:grpSpPr>
          <a:xfrm>
            <a:off x="4037678" y="3481559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789DC4-CB53-50FC-A442-D12587F992D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60E5FC-5003-C553-5C0A-C9110C3BF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DB03C-698E-6A75-F458-EBE0C9D4B800}"/>
              </a:ext>
            </a:extLst>
          </p:cNvPr>
          <p:cNvGrpSpPr/>
          <p:nvPr/>
        </p:nvGrpSpPr>
        <p:grpSpPr>
          <a:xfrm>
            <a:off x="3888399" y="4089644"/>
            <a:ext cx="1076632" cy="369332"/>
            <a:chOff x="2157212" y="5373058"/>
            <a:chExt cx="1076632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F2531-D1D7-2F0F-1208-B6C754353BE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FE07E95-415E-CD5C-EA7A-DA70AC752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F919-73FF-D4BF-8E52-6CB35D1C1F3B}"/>
              </a:ext>
            </a:extLst>
          </p:cNvPr>
          <p:cNvGrpSpPr/>
          <p:nvPr/>
        </p:nvGrpSpPr>
        <p:grpSpPr>
          <a:xfrm>
            <a:off x="4261058" y="488516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D1E6DC-8B49-5523-DC54-B94314AA4F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F1D888-10EF-C58A-9DCD-DE3E41698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B43E5D-F336-25B8-647E-C2BAB5E80218}"/>
              </a:ext>
            </a:extLst>
          </p:cNvPr>
          <p:cNvGrpSpPr/>
          <p:nvPr/>
        </p:nvGrpSpPr>
        <p:grpSpPr>
          <a:xfrm>
            <a:off x="7118432" y="59012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0B79FC-97DA-F291-D9C0-6BE6B2F5D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89A94E6-1A7C-5C50-D35F-3D56C7C3E1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8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6EDA3A-BBE3-F68B-6158-149FEBF5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88" y="1338994"/>
            <a:ext cx="5979024" cy="478322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67294-A6C3-7BEA-D9D2-0E8F2F6A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209" y="5573606"/>
            <a:ext cx="2307583" cy="1068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Run mc_circle_grid.py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78901" y="6364367"/>
            <a:ext cx="2046158" cy="223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Halton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mc_circle_halton.py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CCB3C-FC3D-CBE3-7EA2-A6B02D5A59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1690689"/>
            <a:ext cx="4990476" cy="40190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3782206-4833-BD93-ECD3-A01A743C425E}"/>
              </a:ext>
            </a:extLst>
          </p:cNvPr>
          <p:cNvGrpSpPr/>
          <p:nvPr/>
        </p:nvGrpSpPr>
        <p:grpSpPr>
          <a:xfrm>
            <a:off x="6367106" y="300113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55AB7-3092-25BC-FE80-082EBE8CA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D693B8-C405-8717-3F83-CC4376DE18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4100D-C9DF-675B-8949-92FA541FE155}"/>
              </a:ext>
            </a:extLst>
          </p:cNvPr>
          <p:cNvGrpSpPr/>
          <p:nvPr/>
        </p:nvGrpSpPr>
        <p:grpSpPr>
          <a:xfrm>
            <a:off x="6946191" y="368509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3F4163-9C2B-BF45-72B9-5E62A597F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E81FAD-CDC2-907C-66D7-9785476D837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D87C5C0-F37E-EFD1-C75A-93AD62EF8CE8}"/>
              </a:ext>
            </a:extLst>
          </p:cNvPr>
          <p:cNvSpPr/>
          <p:nvPr/>
        </p:nvSpPr>
        <p:spPr>
          <a:xfrm>
            <a:off x="3332648" y="3768541"/>
            <a:ext cx="1987497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593D43-335E-0904-2635-27A87BB63F14}"/>
              </a:ext>
            </a:extLst>
          </p:cNvPr>
          <p:cNvGrpSpPr/>
          <p:nvPr/>
        </p:nvGrpSpPr>
        <p:grpSpPr>
          <a:xfrm>
            <a:off x="3900098" y="39265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D96E97-2218-FA96-F658-09ECB4339E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78FD6BF-9DB7-FE81-157E-6565BE298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C4A440-8240-0770-C768-E953DDDA3742}"/>
              </a:ext>
            </a:extLst>
          </p:cNvPr>
          <p:cNvGrpSpPr/>
          <p:nvPr/>
        </p:nvGrpSpPr>
        <p:grpSpPr>
          <a:xfrm>
            <a:off x="3450095" y="5302620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AFC306E-E461-B2AE-B2DE-636DFDDC92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7549C8-F70F-80AC-C81C-56034B263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B08463B-7B9D-C992-D294-BFE4DD309E68}"/>
              </a:ext>
            </a:extLst>
          </p:cNvPr>
          <p:cNvSpPr/>
          <p:nvPr/>
        </p:nvSpPr>
        <p:spPr>
          <a:xfrm>
            <a:off x="2175747" y="3765606"/>
            <a:ext cx="992904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mc_circle_halton.py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88B8C-661A-7BF3-1065-6B759D5B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90" y="1543285"/>
            <a:ext cx="4847619" cy="37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017D7E-4472-EDFC-8D2C-170C0063D186}"/>
                  </a:ext>
                </a:extLst>
              </p:cNvPr>
              <p:cNvSpPr txBox="1"/>
              <p:nvPr/>
            </p:nvSpPr>
            <p:spPr>
              <a:xfrm>
                <a:off x="4852576" y="2737356"/>
                <a:ext cx="22265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1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endChr m:val="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017D7E-4472-EDFC-8D2C-170C0063D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76" y="2737356"/>
                <a:ext cx="2226526" cy="338554"/>
              </a:xfrm>
              <a:prstGeom prst="rect">
                <a:avLst/>
              </a:prstGeom>
              <a:blipFill>
                <a:blip r:embed="rId3"/>
                <a:stretch>
                  <a:fillRect l="-11507" t="-108929" b="-16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1C430-8F4B-D939-4CA8-20A975449E87}"/>
              </a:ext>
            </a:extLst>
          </p:cNvPr>
          <p:cNvGrpSpPr/>
          <p:nvPr/>
        </p:nvGrpSpPr>
        <p:grpSpPr>
          <a:xfrm>
            <a:off x="3933742" y="1743247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99EDD9-0619-FA35-4C6E-F6D0ADB2C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A3998A-C2D6-0E2E-6C30-B2843292EE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C946E7-1204-9F95-868A-D3FB0522097B}"/>
              </a:ext>
            </a:extLst>
          </p:cNvPr>
          <p:cNvGrpSpPr/>
          <p:nvPr/>
        </p:nvGrpSpPr>
        <p:grpSpPr>
          <a:xfrm>
            <a:off x="6903898" y="2205092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B7D51F-0A68-F55A-DB3B-A77906113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37C6DB-A2C2-2423-8769-9C1289A18F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8CC3C7-1234-EC11-6C1B-127AAF1870D7}"/>
              </a:ext>
            </a:extLst>
          </p:cNvPr>
          <p:cNvGrpSpPr/>
          <p:nvPr/>
        </p:nvGrpSpPr>
        <p:grpSpPr>
          <a:xfrm>
            <a:off x="4103412" y="2895679"/>
            <a:ext cx="751003" cy="369332"/>
            <a:chOff x="3647644" y="4910075"/>
            <a:chExt cx="75100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9BE323-52EA-9170-AFB4-6A6C3D29E8FD}"/>
                </a:ext>
              </a:extLst>
            </p:cNvPr>
            <p:cNvSpPr txBox="1"/>
            <p:nvPr/>
          </p:nvSpPr>
          <p:spPr>
            <a:xfrm>
              <a:off x="401518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401084E-035C-2368-C31F-CE0BD8D92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37790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C1163A-6608-9A96-5AB3-6EE0ACCD9882}"/>
              </a:ext>
            </a:extLst>
          </p:cNvPr>
          <p:cNvGrpSpPr/>
          <p:nvPr/>
        </p:nvGrpSpPr>
        <p:grpSpPr>
          <a:xfrm>
            <a:off x="4521834" y="367434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0F2FBA-68A7-4410-CFB4-9453ED893F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15F2998-6842-7EF5-1606-E2ECD9DB5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6889DB-D06E-52D2-1345-F96E6DFF0C01}"/>
              </a:ext>
            </a:extLst>
          </p:cNvPr>
          <p:cNvGrpSpPr/>
          <p:nvPr/>
        </p:nvGrpSpPr>
        <p:grpSpPr>
          <a:xfrm>
            <a:off x="6775181" y="4715346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696204-F672-CCCA-6BA3-1D46B87CA9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F666EDB-7289-06BC-280E-3EA3DADD1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733B736-A256-F737-0F89-9C48E33C0B91}"/>
              </a:ext>
            </a:extLst>
          </p:cNvPr>
          <p:cNvSpPr/>
          <p:nvPr/>
        </p:nvSpPr>
        <p:spPr>
          <a:xfrm>
            <a:off x="4075546" y="2283960"/>
            <a:ext cx="1441081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E880B6-2596-0C35-04F2-8F38D7FE5276}"/>
              </a:ext>
            </a:extLst>
          </p:cNvPr>
          <p:cNvSpPr/>
          <p:nvPr/>
        </p:nvSpPr>
        <p:spPr>
          <a:xfrm>
            <a:off x="3068054" y="2285324"/>
            <a:ext cx="338722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1AE702-036A-6634-240B-33E6E9448760}"/>
              </a:ext>
            </a:extLst>
          </p:cNvPr>
          <p:cNvSpPr/>
          <p:nvPr/>
        </p:nvSpPr>
        <p:spPr>
          <a:xfrm>
            <a:off x="6061623" y="2280752"/>
            <a:ext cx="713557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BC4859-26AD-C9C3-96D5-3EE9414A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89" y="1338994"/>
            <a:ext cx="5979024" cy="478322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A55DF-BF63-ABCA-8042-D8324A67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551" y="5570558"/>
            <a:ext cx="2438899" cy="1103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mc_circle_halton.py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15193" y="6356351"/>
            <a:ext cx="2046158" cy="28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QRNG-powered Monte Carlo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area under a </a:t>
            </a:r>
            <a:r>
              <a:rPr lang="en-US" sz="2400" b="1" dirty="0"/>
              <a:t>parabola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the Halton QRNG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Properly generate uniformly distributed random sample points inside a 2D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E379F9EC-FBA4-7E32-C98F-C612A68DDE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57" y="1539564"/>
            <a:ext cx="4714286" cy="461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B32DA-0B55-D087-06F7-652F396A859B}"/>
              </a:ext>
            </a:extLst>
          </p:cNvPr>
          <p:cNvGrpSpPr/>
          <p:nvPr/>
        </p:nvGrpSpPr>
        <p:grpSpPr>
          <a:xfrm>
            <a:off x="4069765" y="171457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76AFFA-538A-BCC5-7F6C-D88F7EED08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69802F-D341-6FF6-B386-40E06B568C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66715B-6252-3AF9-EC77-0697B1A6E306}"/>
              </a:ext>
            </a:extLst>
          </p:cNvPr>
          <p:cNvGrpSpPr/>
          <p:nvPr/>
        </p:nvGrpSpPr>
        <p:grpSpPr>
          <a:xfrm>
            <a:off x="6872631" y="262947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D310EF9-2B69-2FC7-F0ED-F5CE5B323B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019582-9809-DAA4-0775-5CCEFAD56C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233CF7E-BEAF-10F1-042F-04F3E40F1734}"/>
              </a:ext>
            </a:extLst>
          </p:cNvPr>
          <p:cNvSpPr/>
          <p:nvPr/>
        </p:nvSpPr>
        <p:spPr>
          <a:xfrm>
            <a:off x="5731196" y="2257416"/>
            <a:ext cx="164307" cy="6810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D269E4-FB8A-7365-2435-E4CA583DC91B}"/>
              </a:ext>
            </a:extLst>
          </p:cNvPr>
          <p:cNvGrpSpPr/>
          <p:nvPr/>
        </p:nvGrpSpPr>
        <p:grpSpPr>
          <a:xfrm>
            <a:off x="4846277" y="3084559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452899-B3E7-7695-430F-F91F9C7503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222D9C-799E-864E-FC1F-E29C29B77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377DD7-746E-16F6-DB8A-C0B0FFCFFA5A}"/>
              </a:ext>
            </a:extLst>
          </p:cNvPr>
          <p:cNvGrpSpPr/>
          <p:nvPr/>
        </p:nvGrpSpPr>
        <p:grpSpPr>
          <a:xfrm>
            <a:off x="4846277" y="3811960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8690B6-E437-3C0C-36A7-6C70A637D51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9C40DBE-C5ED-2A05-EC7D-14EBDB494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7C422E-CFC1-630F-741A-5B2577EB8B45}"/>
              </a:ext>
            </a:extLst>
          </p:cNvPr>
          <p:cNvGrpSpPr/>
          <p:nvPr/>
        </p:nvGrpSpPr>
        <p:grpSpPr>
          <a:xfrm>
            <a:off x="4846277" y="468451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99C3CD-0341-3715-0D96-A826831834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F23E42D-5B4A-7CB0-8D28-67DB048B0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FF6EFF-0124-93B2-F1D3-713E2EAD1A39}"/>
              </a:ext>
            </a:extLst>
          </p:cNvPr>
          <p:cNvGrpSpPr/>
          <p:nvPr/>
        </p:nvGrpSpPr>
        <p:grpSpPr>
          <a:xfrm>
            <a:off x="4477842" y="5384085"/>
            <a:ext cx="1076632" cy="369332"/>
            <a:chOff x="2157212" y="5373058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6E8315-0E44-E6E4-4ACA-8BE5BB16DC3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98C1191-31C7-1C05-1185-CE1F2CBD9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7C9E7D-DFDB-2822-1C2D-8533780DFF86}"/>
              </a:ext>
            </a:extLst>
          </p:cNvPr>
          <p:cNvGrpSpPr/>
          <p:nvPr/>
        </p:nvGrpSpPr>
        <p:grpSpPr>
          <a:xfrm>
            <a:off x="6816678" y="5594908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888F5C-7B29-A356-B844-05FAD512C3E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B523185-D056-A518-9639-39A07E1E1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904835-51A3-C54E-19C1-ECC973DF40FF}"/>
              </a:ext>
            </a:extLst>
          </p:cNvPr>
          <p:cNvGrpSpPr/>
          <p:nvPr/>
        </p:nvGrpSpPr>
        <p:grpSpPr>
          <a:xfrm>
            <a:off x="5582290" y="5839978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9BCB50-3AE9-E5F3-FDE4-AD5C5B8078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FDF5DB9-02F2-D485-7520-C3EFF85886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7DC9946-6F09-0384-94BF-5C590C2EC8D4}"/>
              </a:ext>
            </a:extLst>
          </p:cNvPr>
          <p:cNvSpPr/>
          <p:nvPr/>
        </p:nvSpPr>
        <p:spPr>
          <a:xfrm>
            <a:off x="6416229" y="5664483"/>
            <a:ext cx="347421" cy="2263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6A37E3-1B92-C2AF-85D5-04389CA226D0}"/>
                  </a:ext>
                </a:extLst>
              </p:cNvPr>
              <p:cNvSpPr txBox="1"/>
              <p:nvPr/>
            </p:nvSpPr>
            <p:spPr>
              <a:xfrm>
                <a:off x="7121252" y="5326088"/>
                <a:ext cx="1402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6A37E3-1B92-C2AF-85D5-04389CA2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252" y="5326088"/>
                <a:ext cx="1402628" cy="276999"/>
              </a:xfrm>
              <a:prstGeom prst="rect">
                <a:avLst/>
              </a:prstGeom>
              <a:blipFill>
                <a:blip r:embed="rId3"/>
                <a:stretch>
                  <a:fillRect l="-3478" r="-391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4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8" grpId="0" animBg="1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3853-C653-D178-219B-FF4020BC33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52" y="1965227"/>
            <a:ext cx="6238095" cy="19904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51991F-1DEE-26E5-8143-12783D9A022C}"/>
              </a:ext>
            </a:extLst>
          </p:cNvPr>
          <p:cNvGrpSpPr/>
          <p:nvPr/>
        </p:nvGrpSpPr>
        <p:grpSpPr>
          <a:xfrm>
            <a:off x="4409830" y="223445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0938FC0-A0C6-E9F4-D3BB-5C6B38496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B713E1-63FE-4E7C-6E6D-F867FB58C20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B5295E-203F-0407-3776-203C1433C310}"/>
              </a:ext>
            </a:extLst>
          </p:cNvPr>
          <p:cNvGrpSpPr/>
          <p:nvPr/>
        </p:nvGrpSpPr>
        <p:grpSpPr>
          <a:xfrm>
            <a:off x="4541283" y="2456903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471265-C3B2-4B2C-5F2C-3D355DAC05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8B932C-16D2-2E5A-4099-DF2E00328F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0FC818-82BD-A50B-FFB3-A096A7606F6B}"/>
              </a:ext>
            </a:extLst>
          </p:cNvPr>
          <p:cNvGrpSpPr/>
          <p:nvPr/>
        </p:nvGrpSpPr>
        <p:grpSpPr>
          <a:xfrm>
            <a:off x="7236100" y="2683998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5B832D-B2C9-B7E3-06C1-31F6AF20BA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00CE26-F595-8D63-6563-410146E42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D6B87C-CAF6-9DFC-0AE6-1B0B88FBCAC5}"/>
              </a:ext>
            </a:extLst>
          </p:cNvPr>
          <p:cNvGrpSpPr/>
          <p:nvPr/>
        </p:nvGrpSpPr>
        <p:grpSpPr>
          <a:xfrm>
            <a:off x="7625872" y="2929461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4041BD-7860-54B6-6BDA-153233CA59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C3D15B-8A19-0988-BB8B-894DAE26A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F3F01A-0DD0-5680-DC9B-F9FD895154C5}"/>
              </a:ext>
            </a:extLst>
          </p:cNvPr>
          <p:cNvGrpSpPr/>
          <p:nvPr/>
        </p:nvGrpSpPr>
        <p:grpSpPr>
          <a:xfrm>
            <a:off x="3644421" y="314921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56FFC5-8394-7824-B155-F4B57C4E396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B0F6D85-738F-01ED-1207-BE9CDB737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DCFEDD-F571-BC61-C32B-F9C9AB873850}"/>
              </a:ext>
            </a:extLst>
          </p:cNvPr>
          <p:cNvGrpSpPr/>
          <p:nvPr/>
        </p:nvGrpSpPr>
        <p:grpSpPr>
          <a:xfrm>
            <a:off x="3277112" y="3395125"/>
            <a:ext cx="1076632" cy="369332"/>
            <a:chOff x="2157212" y="5373058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2CE676-FBF3-A9B9-2F26-17B39AB3814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FC0B82-0B92-002A-143D-53DD75646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76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59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651353" y="5610517"/>
            <a:ext cx="292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QRNG</a:t>
            </a:r>
            <a:r>
              <a:rPr lang="en-US" dirty="0"/>
              <a:t> was </a:t>
            </a:r>
            <a:r>
              <a:rPr lang="en-US" b="1" dirty="0">
                <a:solidFill>
                  <a:srgbClr val="FF0000"/>
                </a:solidFill>
              </a:rPr>
              <a:t>1,757%</a:t>
            </a:r>
            <a:r>
              <a:rPr lang="en-US" dirty="0"/>
              <a:t> more accurate than the PRNG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CB45A7-AC13-CABF-E1A6-93CCEF51283F}"/>
              </a:ext>
            </a:extLst>
          </p:cNvPr>
          <p:cNvSpPr/>
          <p:nvPr/>
        </p:nvSpPr>
        <p:spPr>
          <a:xfrm>
            <a:off x="5735782" y="4828939"/>
            <a:ext cx="2516489" cy="204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FD7FBCD-4276-0F55-92F3-5E75924C2A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34" y="2090912"/>
            <a:ext cx="4333333" cy="3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mc_hypersphere.py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FF291E-0A48-4153-2024-80D9EAA2F5A3}"/>
              </a:ext>
            </a:extLst>
          </p:cNvPr>
          <p:cNvGrpSpPr/>
          <p:nvPr/>
        </p:nvGrpSpPr>
        <p:grpSpPr>
          <a:xfrm>
            <a:off x="4054649" y="206177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3AAEBBC-39CF-057E-9A14-34A147FD7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33A4C9-DF64-ACF5-4395-031FB4F871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BF5211-4EC5-90A8-7A57-AA078A24CCC4}"/>
              </a:ext>
            </a:extLst>
          </p:cNvPr>
          <p:cNvGrpSpPr/>
          <p:nvPr/>
        </p:nvGrpSpPr>
        <p:grpSpPr>
          <a:xfrm>
            <a:off x="6701305" y="32040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EC3B1D-E846-DB5C-6B24-7A3D4310B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B69B9-C3F6-8A76-1E42-4814F296ED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A22EE6-CF77-F449-74F8-3B8C100AAEC9}"/>
              </a:ext>
            </a:extLst>
          </p:cNvPr>
          <p:cNvGrpSpPr/>
          <p:nvPr/>
        </p:nvGrpSpPr>
        <p:grpSpPr>
          <a:xfrm>
            <a:off x="5294008" y="366033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ED940B-E5B5-FF91-D81E-2281821FE15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3B7FD2-581E-E858-0816-2B78645FF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0CBE75-BDD1-FF8C-7BEA-0FF312ED2894}"/>
              </a:ext>
            </a:extLst>
          </p:cNvPr>
          <p:cNvGrpSpPr/>
          <p:nvPr/>
        </p:nvGrpSpPr>
        <p:grpSpPr>
          <a:xfrm>
            <a:off x="6687960" y="4371927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DCA081-26E2-A6F0-FBA7-991CA96365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B60455-542D-3044-8157-DC10E7FA6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E14CC-3A8A-C164-2FF7-8CC869DC4066}"/>
                  </a:ext>
                </a:extLst>
              </p:cNvPr>
              <p:cNvSpPr txBox="1"/>
              <p:nvPr/>
            </p:nvSpPr>
            <p:spPr>
              <a:xfrm>
                <a:off x="6933570" y="4696258"/>
                <a:ext cx="19268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×2×2×2=16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E14CC-3A8A-C164-2FF7-8CC869DC4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570" y="4696258"/>
                <a:ext cx="1926810" cy="276999"/>
              </a:xfrm>
              <a:prstGeom prst="rect">
                <a:avLst/>
              </a:prstGeom>
              <a:blipFill>
                <a:blip r:embed="rId4"/>
                <a:stretch>
                  <a:fillRect l="-2215" r="-253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A793CE4-2CE1-357F-799B-7D5F7DA7E677}"/>
              </a:ext>
            </a:extLst>
          </p:cNvPr>
          <p:cNvGrpSpPr/>
          <p:nvPr/>
        </p:nvGrpSpPr>
        <p:grpSpPr>
          <a:xfrm>
            <a:off x="5444757" y="4571707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1BE912-BBAD-28CA-F1AB-05A366634C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AD16AA2-10F9-F518-1370-969CE1E0F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13F9C8-D0BF-7050-6FED-4A88C8DC39B0}"/>
              </a:ext>
            </a:extLst>
          </p:cNvPr>
          <p:cNvGrpSpPr/>
          <p:nvPr/>
        </p:nvGrpSpPr>
        <p:grpSpPr>
          <a:xfrm>
            <a:off x="4939552" y="5414423"/>
            <a:ext cx="1076632" cy="369332"/>
            <a:chOff x="2157212" y="5373058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0A7E61-5C5D-99BD-CE13-3A7D10B50FD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DC4B92-1569-E75C-A5C2-0B8F44AA0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C7BF463-E6D8-AEEF-5A40-DBC19674C3A2}"/>
              </a:ext>
            </a:extLst>
          </p:cNvPr>
          <p:cNvSpPr/>
          <p:nvPr/>
        </p:nvSpPr>
        <p:spPr>
          <a:xfrm>
            <a:off x="5550397" y="3275569"/>
            <a:ext cx="173386" cy="2267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584902-B434-ED4D-D203-AA7DB42854AB}"/>
              </a:ext>
            </a:extLst>
          </p:cNvPr>
          <p:cNvSpPr/>
          <p:nvPr/>
        </p:nvSpPr>
        <p:spPr>
          <a:xfrm>
            <a:off x="4788601" y="3731645"/>
            <a:ext cx="450797" cy="2267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3A38F0-AD38-307C-E661-E755CB1D250E}"/>
              </a:ext>
            </a:extLst>
          </p:cNvPr>
          <p:cNvSpPr/>
          <p:nvPr/>
        </p:nvSpPr>
        <p:spPr>
          <a:xfrm>
            <a:off x="6237163" y="4415438"/>
            <a:ext cx="450797" cy="2267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2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 animBg="1"/>
      <p:bldP spid="42" grpId="0" animBg="1"/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5F07A-1D98-0BBD-1A9C-C8B79832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74" y="2259171"/>
            <a:ext cx="2411431" cy="1430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mc_hypersphere.py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CBA3-96B5-45D8-99CB-1381E5E46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E5F37-EA2E-4944-92B1-3EF645314E0D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volume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966B3-11B7-4D21-95B8-BC8C14610E26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volume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6A386-4F9F-B105-22FA-0F3114B5A64D}"/>
              </a:ext>
            </a:extLst>
          </p:cNvPr>
          <p:cNvSpPr/>
          <p:nvPr/>
        </p:nvSpPr>
        <p:spPr>
          <a:xfrm>
            <a:off x="5690274" y="2977411"/>
            <a:ext cx="2152650" cy="367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content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694" t="-3974" r="-69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</a:t>
                </a:r>
                <a:r>
                  <a:rPr lang="en-US" b="1" dirty="0"/>
                  <a:t>unit</a:t>
                </a:r>
                <a:r>
                  <a:rPr lang="en-US" dirty="0">
                    <a:solidFill>
                      <a:srgbClr val="7030A0"/>
                    </a:solidFill>
                  </a:rPr>
                  <a:t> disk using polar coordinates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855406" y="3134032"/>
            <a:ext cx="1858297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4130916" y="5396604"/>
            <a:ext cx="2159271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6CC0D-B918-A0E5-9C7F-6FE0C0C1C6B1}"/>
              </a:ext>
            </a:extLst>
          </p:cNvPr>
          <p:cNvSpPr/>
          <p:nvPr/>
        </p:nvSpPr>
        <p:spPr>
          <a:xfrm>
            <a:off x="4733925" y="2314575"/>
            <a:ext cx="419966" cy="21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6E293-90BE-FE48-A1DB-A39C48730FF0}"/>
              </a:ext>
            </a:extLst>
          </p:cNvPr>
          <p:cNvSpPr/>
          <p:nvPr/>
        </p:nvSpPr>
        <p:spPr>
          <a:xfrm>
            <a:off x="6324756" y="3224837"/>
            <a:ext cx="288769" cy="264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9553929-F13B-1533-ADB7-8BD8AA95381E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5357756" y="2113451"/>
            <a:ext cx="697537" cy="1525233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E2D21BD-FDC6-1A0B-7089-50DAA2A4EBE5}"/>
              </a:ext>
            </a:extLst>
          </p:cNvPr>
          <p:cNvCxnSpPr>
            <a:stCxn id="44" idx="1"/>
            <a:endCxn id="43" idx="3"/>
          </p:cNvCxnSpPr>
          <p:nvPr/>
        </p:nvCxnSpPr>
        <p:spPr>
          <a:xfrm rot="10800000">
            <a:off x="2713704" y="3340511"/>
            <a:ext cx="1417213" cy="2425457"/>
          </a:xfrm>
          <a:prstGeom prst="bentConnector3">
            <a:avLst>
              <a:gd name="adj1" fmla="val 3400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5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4348" r="-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221226" y="2462680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40BAE2-CC01-CF5B-E50C-08760DC9422F}"/>
              </a:ext>
            </a:extLst>
          </p:cNvPr>
          <p:cNvSpPr/>
          <p:nvPr/>
        </p:nvSpPr>
        <p:spPr>
          <a:xfrm>
            <a:off x="2795953" y="245315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DF99A-CE3E-54B1-64C4-E23FCCB64FA7}"/>
              </a:ext>
            </a:extLst>
          </p:cNvPr>
          <p:cNvSpPr/>
          <p:nvPr/>
        </p:nvSpPr>
        <p:spPr>
          <a:xfrm>
            <a:off x="3192972" y="390486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C25B0BC-8F21-06E7-86B2-23C4E0D31724}"/>
              </a:ext>
            </a:extLst>
          </p:cNvPr>
          <p:cNvCxnSpPr>
            <a:cxnSpLocks/>
            <a:stCxn id="3" idx="3"/>
            <a:endCxn id="22" idx="0"/>
          </p:cNvCxnSpPr>
          <p:nvPr/>
        </p:nvCxnSpPr>
        <p:spPr>
          <a:xfrm>
            <a:off x="2997009" y="2607044"/>
            <a:ext cx="296491" cy="1297822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B8C-2DA7-B2A8-AE07-8DC75B7657DB}"/>
              </a:ext>
            </a:extLst>
          </p:cNvPr>
          <p:cNvSpPr/>
          <p:nvPr/>
        </p:nvSpPr>
        <p:spPr>
          <a:xfrm>
            <a:off x="2784719" y="310981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12707-6694-07AC-4A3E-6FC3972C6A71}"/>
              </a:ext>
            </a:extLst>
          </p:cNvPr>
          <p:cNvSpPr/>
          <p:nvPr/>
        </p:nvSpPr>
        <p:spPr>
          <a:xfrm>
            <a:off x="3189709" y="4809665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FD4C77-844F-A233-4D0A-4C5D3639A63E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985775" y="3263704"/>
            <a:ext cx="304462" cy="1545961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BEDB7-B69F-3713-4DD8-38866C96FFE5}"/>
              </a:ext>
            </a:extLst>
          </p:cNvPr>
          <p:cNvSpPr/>
          <p:nvPr/>
        </p:nvSpPr>
        <p:spPr>
          <a:xfrm>
            <a:off x="3707970" y="3930048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A14DA-719D-6391-0DAD-01942E36CC6F}"/>
              </a:ext>
            </a:extLst>
          </p:cNvPr>
          <p:cNvSpPr/>
          <p:nvPr/>
        </p:nvSpPr>
        <p:spPr>
          <a:xfrm>
            <a:off x="3192972" y="5743709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A44922-0E66-1E82-DC6F-52D30050F117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293500" y="4083936"/>
            <a:ext cx="615526" cy="1659773"/>
          </a:xfrm>
          <a:prstGeom prst="bentConnector4">
            <a:avLst>
              <a:gd name="adj1" fmla="val -37139"/>
              <a:gd name="adj2" fmla="val 5463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7FD4B-02C8-4D14-80A3-55B404025BD8}"/>
              </a:ext>
            </a:extLst>
          </p:cNvPr>
          <p:cNvSpPr/>
          <p:nvPr/>
        </p:nvSpPr>
        <p:spPr>
          <a:xfrm>
            <a:off x="5716642" y="5493964"/>
            <a:ext cx="1598558" cy="71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  <p:bldP spid="3" grpId="0" animBg="1"/>
      <p:bldP spid="3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573307" y="1701581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/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volume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4D1D9-212E-A334-4169-9C13AA82D9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24" y="1527780"/>
            <a:ext cx="6180952" cy="48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315636-23AB-70BB-FFFE-4B51DADC7C33}"/>
              </a:ext>
            </a:extLst>
          </p:cNvPr>
          <p:cNvGrpSpPr/>
          <p:nvPr/>
        </p:nvGrpSpPr>
        <p:grpSpPr>
          <a:xfrm>
            <a:off x="4978309" y="351774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F8E192-3FFB-951C-EF96-F543E8A9F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D91CC7-A5D8-BC2E-35F9-63AD6B10E1F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732C55-62B3-39AA-C56B-349CA0D9C971}"/>
              </a:ext>
            </a:extLst>
          </p:cNvPr>
          <p:cNvGrpSpPr/>
          <p:nvPr/>
        </p:nvGrpSpPr>
        <p:grpSpPr>
          <a:xfrm>
            <a:off x="4615573" y="374984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01ED43-B05C-49FC-5BEC-F3AF50A15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E41003-67B8-45B4-01AA-54D77AD699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4FFA46-36F8-0A19-DF07-7BFB87542A99}"/>
              </a:ext>
            </a:extLst>
          </p:cNvPr>
          <p:cNvGrpSpPr/>
          <p:nvPr/>
        </p:nvGrpSpPr>
        <p:grpSpPr>
          <a:xfrm>
            <a:off x="6943863" y="443086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D22E3B-BECC-AF07-3E7E-127E6B956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35902B5-7A17-A4C1-A135-720D5ED29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F4C6722-A385-47FD-619B-4B4A84BF7E2D}"/>
              </a:ext>
            </a:extLst>
          </p:cNvPr>
          <p:cNvSpPr/>
          <p:nvPr/>
        </p:nvSpPr>
        <p:spPr>
          <a:xfrm>
            <a:off x="5308747" y="4516287"/>
            <a:ext cx="1307953" cy="2031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6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613A516-43AA-3B7B-9FAF-08D6F575A1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575382"/>
            <a:ext cx="6771428" cy="464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0D6308-CD08-D857-470D-722D402DC410}"/>
              </a:ext>
            </a:extLst>
          </p:cNvPr>
          <p:cNvGrpSpPr/>
          <p:nvPr/>
        </p:nvGrpSpPr>
        <p:grpSpPr>
          <a:xfrm>
            <a:off x="3253606" y="175128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650F32-96E7-C4F1-E435-0603ED43F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09DF5B-07B3-4553-B2AF-2D06C0DAE1D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F93EB1-588D-032B-134C-EE481C3DA7D4}"/>
              </a:ext>
            </a:extLst>
          </p:cNvPr>
          <p:cNvGrpSpPr/>
          <p:nvPr/>
        </p:nvGrpSpPr>
        <p:grpSpPr>
          <a:xfrm>
            <a:off x="3123372" y="220588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2A0B49-E1E5-85A6-1D8E-379A351E0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1DD77-ACE0-6C40-5743-9FE7C84406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C326F3-851E-F0AF-6CF9-938B1C4F10B7}"/>
              </a:ext>
            </a:extLst>
          </p:cNvPr>
          <p:cNvGrpSpPr/>
          <p:nvPr/>
        </p:nvGrpSpPr>
        <p:grpSpPr>
          <a:xfrm>
            <a:off x="3396619" y="243367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7A3EDE-A122-EF64-C6B4-5350EDA50E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8F15489-0DF2-3FAE-60F5-FF326E348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FAA32D-6710-7ACB-367A-C78599B019D5}"/>
              </a:ext>
            </a:extLst>
          </p:cNvPr>
          <p:cNvGrpSpPr/>
          <p:nvPr/>
        </p:nvGrpSpPr>
        <p:grpSpPr>
          <a:xfrm>
            <a:off x="4143200" y="2667067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4E7FB1-7DCE-016F-30F7-1649BA1105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1EA20DE-3448-E26C-64A1-600C15E25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F65DBC-81DC-4FBE-B5C4-30413D64123A}"/>
              </a:ext>
            </a:extLst>
          </p:cNvPr>
          <p:cNvGrpSpPr/>
          <p:nvPr/>
        </p:nvGrpSpPr>
        <p:grpSpPr>
          <a:xfrm>
            <a:off x="6586262" y="2984788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58263E-D63D-E2B2-0EA6-BDA79C627D3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419400-6132-D2E0-B3EA-760BC8FDA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ABFD91-F799-FCD1-38A6-056A540CB62E}"/>
              </a:ext>
            </a:extLst>
          </p:cNvPr>
          <p:cNvGrpSpPr/>
          <p:nvPr/>
        </p:nvGrpSpPr>
        <p:grpSpPr>
          <a:xfrm>
            <a:off x="5099973" y="3587513"/>
            <a:ext cx="1076632" cy="369332"/>
            <a:chOff x="2157212" y="5373058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B5FB7C-D376-185D-0426-05C659C77E8E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C68E84C-F4C6-A419-47CE-03420AFE2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8B57C8-2BAE-8A1C-F58A-064824682DCB}"/>
              </a:ext>
            </a:extLst>
          </p:cNvPr>
          <p:cNvGrpSpPr/>
          <p:nvPr/>
        </p:nvGrpSpPr>
        <p:grpSpPr>
          <a:xfrm>
            <a:off x="7711591" y="4026019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FD5501-BD4F-777E-F69D-4346414B91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0332596-B051-918D-C02C-07787E7C0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2341F8-100F-24C9-ED1B-5D49CF9D1508}"/>
              </a:ext>
            </a:extLst>
          </p:cNvPr>
          <p:cNvGrpSpPr/>
          <p:nvPr/>
        </p:nvGrpSpPr>
        <p:grpSpPr>
          <a:xfrm>
            <a:off x="2955345" y="4256007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5B2A209-3CA8-085A-D8EE-88CFA8BDB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13225F-872C-F93A-54F6-307FA4F17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D32234A-8C3B-453C-40BC-CCFDDF43B01D}"/>
              </a:ext>
            </a:extLst>
          </p:cNvPr>
          <p:cNvSpPr/>
          <p:nvPr/>
        </p:nvSpPr>
        <p:spPr>
          <a:xfrm>
            <a:off x="5138711" y="4124171"/>
            <a:ext cx="1534142" cy="212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451FAF-9918-6DCB-5BCD-E9C55ABE9CE2}"/>
              </a:ext>
            </a:extLst>
          </p:cNvPr>
          <p:cNvGrpSpPr/>
          <p:nvPr/>
        </p:nvGrpSpPr>
        <p:grpSpPr>
          <a:xfrm>
            <a:off x="7157259" y="448280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5A2C7E-F78C-3A8F-FD14-715E88C96F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A4BC02F-77BE-2D54-33FB-FE3F57558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FCA05B8-BEFA-8556-C3DC-D9461F445BC5}"/>
              </a:ext>
            </a:extLst>
          </p:cNvPr>
          <p:cNvSpPr/>
          <p:nvPr/>
        </p:nvSpPr>
        <p:spPr>
          <a:xfrm>
            <a:off x="6247110" y="4561427"/>
            <a:ext cx="839490" cy="212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613A516-43AA-3B7B-9FAF-08D6F575A1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6" y="1575382"/>
            <a:ext cx="6771428" cy="4647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329B03-3C07-7A29-A3F5-BA93252160C0}"/>
              </a:ext>
            </a:extLst>
          </p:cNvPr>
          <p:cNvGrpSpPr/>
          <p:nvPr/>
        </p:nvGrpSpPr>
        <p:grpSpPr>
          <a:xfrm>
            <a:off x="5830556" y="493595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FD70B2-AC86-514E-BC34-04D6CC9F4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3C739-51F6-F322-58F5-A45E0F3622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37FBD7-75BA-AAFF-7818-3CA81D9C9DCB}"/>
              </a:ext>
            </a:extLst>
          </p:cNvPr>
          <p:cNvGrpSpPr/>
          <p:nvPr/>
        </p:nvGrpSpPr>
        <p:grpSpPr>
          <a:xfrm>
            <a:off x="7086787" y="518007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F4A6FE-ACA9-0DC0-CFB9-975A6EA8E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B4B135-D840-86B4-96D4-0EC2C11EA6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8FF4031-0138-6A31-9785-EB1FE24D8F16}"/>
              </a:ext>
            </a:extLst>
          </p:cNvPr>
          <p:cNvGrpSpPr/>
          <p:nvPr/>
        </p:nvGrpSpPr>
        <p:grpSpPr>
          <a:xfrm>
            <a:off x="4243582" y="540572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521BBF-8B51-FC98-DDFB-9363A7D3C5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02DE52-68F7-C6B5-2A24-CCB0A8940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138BBA-B3DE-73E7-660D-3DF5A8863D66}"/>
              </a:ext>
            </a:extLst>
          </p:cNvPr>
          <p:cNvGrpSpPr/>
          <p:nvPr/>
        </p:nvGrpSpPr>
        <p:grpSpPr>
          <a:xfrm>
            <a:off x="4912901" y="564194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3A2962-E45A-2B3A-BF74-5182AFFF55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F85B17-BD22-6358-FA84-9D70F8DCA3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55236D-9DAE-BCC0-BD7E-0DCEF6980F7D}"/>
              </a:ext>
            </a:extLst>
          </p:cNvPr>
          <p:cNvGrpSpPr/>
          <p:nvPr/>
        </p:nvGrpSpPr>
        <p:grpSpPr>
          <a:xfrm>
            <a:off x="4912901" y="5865290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F0F0ED-C738-DEB3-A5BD-4B09F4A859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CA3EEC-04D2-71B7-EEAA-A874FB21F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BF35406-1862-BFA4-D773-A6E7FB05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75" y="1864053"/>
            <a:ext cx="1995565" cy="9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BB7A3-5929-CDA4-0780-4AF60138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47" y="2069682"/>
            <a:ext cx="5375505" cy="33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E0506-430C-4609-91B5-27047F8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2" y="1821818"/>
            <a:ext cx="6859617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0C25CAC-F3C1-487A-BE67-16B4142BBCEF}"/>
              </a:ext>
            </a:extLst>
          </p:cNvPr>
          <p:cNvSpPr/>
          <p:nvPr/>
        </p:nvSpPr>
        <p:spPr>
          <a:xfrm>
            <a:off x="4191454" y="5419159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volume </a:t>
            </a:r>
            <a:r>
              <a:rPr lang="en-US" b="1" i="1">
                <a:solidFill>
                  <a:srgbClr val="FF0000"/>
                </a:solidFill>
              </a:rPr>
              <a:t>decreases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B1F85-36E1-4F4C-AC9D-5988E369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534E141-49A1-4405-A21C-3B0B88F147F9}"/>
              </a:ext>
            </a:extLst>
          </p:cNvPr>
          <p:cNvSpPr/>
          <p:nvPr/>
        </p:nvSpPr>
        <p:spPr>
          <a:xfrm>
            <a:off x="1650913" y="2810547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volume!</a:t>
            </a:r>
          </a:p>
        </p:txBody>
      </p:sp>
    </p:spTree>
    <p:extLst>
      <p:ext uri="{BB962C8B-B14F-4D97-AF65-F5344CB8AC3E}">
        <p14:creationId xmlns:p14="http://schemas.microsoft.com/office/powerpoint/2010/main" val="258558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6D1BA-EB8A-F306-1459-D600E23493E9}"/>
                  </a:ext>
                </a:extLst>
              </p:cNvPr>
              <p:cNvSpPr txBox="1"/>
              <p:nvPr/>
            </p:nvSpPr>
            <p:spPr>
              <a:xfrm>
                <a:off x="7111160" y="4742362"/>
                <a:ext cx="15038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</a:t>
                </a:r>
                <a:r>
                  <a:rPr lang="en-US" b="1" dirty="0">
                    <a:solidFill>
                      <a:srgbClr val="7030A0"/>
                    </a:solidFill>
                  </a:rPr>
                  <a:t>non-unit</a:t>
                </a:r>
                <a:r>
                  <a:rPr lang="en-US" dirty="0">
                    <a:solidFill>
                      <a:srgbClr val="7030A0"/>
                    </a:solidFill>
                  </a:rPr>
                  <a:t> n-balls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6D1BA-EB8A-F306-1459-D600E234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160" y="4742362"/>
                <a:ext cx="1503847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3F93AB-B157-F8A7-FEF1-65E7136A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389028"/>
            <a:ext cx="4493900" cy="10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0014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Quadrature of a 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Use the Monte Carlo method to estimate and display the area under the parabola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Pick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40,000</m:t>
                    </m:r>
                  </m:oMath>
                </a14:m>
                <a:r>
                  <a:rPr lang="en-US" sz="2400" dirty="0"/>
                  <a:t> random points within a sample area bounded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Plot sampled points </a:t>
                </a:r>
                <a:r>
                  <a:rPr lang="en-US" sz="2400" b="1" dirty="0"/>
                  <a:t>under</a:t>
                </a:r>
                <a:r>
                  <a:rPr lang="en-US" sz="2400" dirty="0"/>
                  <a:t> the curve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 and sample points </a:t>
                </a:r>
                <a:r>
                  <a:rPr lang="en-US" sz="2400" b="1" dirty="0"/>
                  <a:t>above</a:t>
                </a:r>
                <a:r>
                  <a:rPr lang="en-US" sz="2400" dirty="0"/>
                  <a:t> the curve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blue</a:t>
                </a:r>
              </a:p>
              <a:p>
                <a:r>
                  <a:rPr lang="en-US" sz="2400" dirty="0"/>
                  <a:t>From calculus, we know the exact area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32/</m:t>
                    </m:r>
                    <m:r>
                      <a:rPr lang="en-US" sz="2400" b="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Print the actual area, the estimated area, and the absolute percentage error (APE) of the estimate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7C77057-ED6C-94D8-053E-9F736DD79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72" y="1606170"/>
            <a:ext cx="4742857" cy="3952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mc_parabola.py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D26EC-E4BD-2F42-D334-4286558C0527}"/>
              </a:ext>
            </a:extLst>
          </p:cNvPr>
          <p:cNvGrpSpPr/>
          <p:nvPr/>
        </p:nvGrpSpPr>
        <p:grpSpPr>
          <a:xfrm>
            <a:off x="3980355" y="177035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6CC1EA-E5CB-B1B4-7A68-6F03A60BB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2CA09-A659-7320-EF83-C60D9D53B37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9086A0-25AC-2442-D2AA-78FDD4ECFB76}"/>
              </a:ext>
            </a:extLst>
          </p:cNvPr>
          <p:cNvGrpSpPr/>
          <p:nvPr/>
        </p:nvGrpSpPr>
        <p:grpSpPr>
          <a:xfrm>
            <a:off x="6863388" y="223648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DC3A0-6EB5-13B5-894D-E41956BA0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ED13CD-DE5C-CD66-97D1-1E2CD3B768F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2FA34-6898-BB7C-022A-B538F796468B}"/>
              </a:ext>
            </a:extLst>
          </p:cNvPr>
          <p:cNvGrpSpPr/>
          <p:nvPr/>
        </p:nvGrpSpPr>
        <p:grpSpPr>
          <a:xfrm>
            <a:off x="6552648" y="246161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0ABFA-FC62-1FCA-E8ED-2828573DAF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E5121B-1B76-A9D2-E35D-5AACE97DF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0E961-4FCF-CEEC-870D-7AF44C4D91EF}"/>
              </a:ext>
            </a:extLst>
          </p:cNvPr>
          <p:cNvGrpSpPr/>
          <p:nvPr/>
        </p:nvGrpSpPr>
        <p:grpSpPr>
          <a:xfrm>
            <a:off x="4433256" y="2935304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D32AB1-73EB-FDFB-427B-4690453CD3B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E7FD9D-8F07-A53F-CF80-C5ED771C4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0EE3E-C6EE-273D-1686-A9F4CC7C8965}"/>
              </a:ext>
            </a:extLst>
          </p:cNvPr>
          <p:cNvGrpSpPr/>
          <p:nvPr/>
        </p:nvGrpSpPr>
        <p:grpSpPr>
          <a:xfrm>
            <a:off x="4532319" y="348799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04A881-4C1A-D7A5-6CC3-711B8A22BF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E52B12-EC2A-F9E5-ABCD-5B6412EF6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959FC0-5D57-1DC0-4E73-8EB661E087BE}"/>
                  </a:ext>
                </a:extLst>
              </p:cNvPr>
              <p:cNvSpPr txBox="1"/>
              <p:nvPr/>
            </p:nvSpPr>
            <p:spPr>
              <a:xfrm>
                <a:off x="5609852" y="2023088"/>
                <a:ext cx="1297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1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sz="1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−2,2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959FC0-5D57-1DC0-4E73-8EB661E0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852" y="2023088"/>
                <a:ext cx="1297661" cy="307777"/>
              </a:xfrm>
              <a:prstGeom prst="rect">
                <a:avLst/>
              </a:prstGeom>
              <a:blipFill>
                <a:blip r:embed="rId3"/>
                <a:stretch>
                  <a:fillRect l="-18310" t="-108000" b="-1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7FEFA2-9702-6839-EDD4-A5BF00D1351F}"/>
                  </a:ext>
                </a:extLst>
              </p:cNvPr>
              <p:cNvSpPr txBox="1"/>
              <p:nvPr/>
            </p:nvSpPr>
            <p:spPr>
              <a:xfrm>
                <a:off x="5548365" y="2759294"/>
                <a:ext cx="12976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sz="1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sz="1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]"/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1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57FEFA2-9702-6839-EDD4-A5BF00D13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65" y="2759294"/>
                <a:ext cx="1297661" cy="307777"/>
              </a:xfrm>
              <a:prstGeom prst="rect">
                <a:avLst/>
              </a:prstGeom>
              <a:blipFill>
                <a:blip r:embed="rId4"/>
                <a:stretch>
                  <a:fillRect l="-13615" t="-108000" r="-22066" b="-17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FA319AB-E3FE-2C33-4F37-1DB37ED80AB0}"/>
              </a:ext>
            </a:extLst>
          </p:cNvPr>
          <p:cNvGrpSpPr/>
          <p:nvPr/>
        </p:nvGrpSpPr>
        <p:grpSpPr>
          <a:xfrm>
            <a:off x="4532319" y="3952961"/>
            <a:ext cx="1076632" cy="369332"/>
            <a:chOff x="2157212" y="5373058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3EB99F-D6A5-F564-F364-EEAD680BEED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E14FA1-12B6-1F45-C7AE-A5E5F23C1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21B5A7-CF2A-AC3E-2695-0A0AC6A28E5B}"/>
              </a:ext>
            </a:extLst>
          </p:cNvPr>
          <p:cNvGrpSpPr/>
          <p:nvPr/>
        </p:nvGrpSpPr>
        <p:grpSpPr>
          <a:xfrm>
            <a:off x="3833234" y="45109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B9BAFD-2190-6570-6178-9E97967E0C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A5AF445-7C16-9AE0-93AD-2BD2339F5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E07E9-A334-CDB7-D277-B3243AFA98E1}"/>
              </a:ext>
            </a:extLst>
          </p:cNvPr>
          <p:cNvGrpSpPr/>
          <p:nvPr/>
        </p:nvGrpSpPr>
        <p:grpSpPr>
          <a:xfrm>
            <a:off x="6898625" y="497369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3F059-B9BA-AE14-0E35-5F160C7113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EB7692-3D88-1D31-EC09-181FE41F3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A4F4B6-57D0-84FC-F2D8-FCD1FB7BF51E}"/>
              </a:ext>
            </a:extLst>
          </p:cNvPr>
          <p:cNvGrpSpPr/>
          <p:nvPr/>
        </p:nvGrpSpPr>
        <p:grpSpPr>
          <a:xfrm>
            <a:off x="5608819" y="5209023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D2993B-1E36-9941-799B-B2E1E3A37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DF0134-5433-8823-420E-A3E9E886B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A2AF90-E9A6-B65D-596E-E52809226BE1}"/>
                  </a:ext>
                </a:extLst>
              </p:cNvPr>
              <p:cNvSpPr txBox="1"/>
              <p:nvPr/>
            </p:nvSpPr>
            <p:spPr>
              <a:xfrm>
                <a:off x="5018446" y="3223264"/>
                <a:ext cx="1649618" cy="24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𝑟𝑛𝑔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𝑟𝑛𝑔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?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A2AF90-E9A6-B65D-596E-E5280922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446" y="3223264"/>
                <a:ext cx="1649618" cy="248338"/>
              </a:xfrm>
              <a:prstGeom prst="rect">
                <a:avLst/>
              </a:prstGeom>
              <a:blipFill>
                <a:blip r:embed="rId5"/>
                <a:stretch>
                  <a:fillRect l="-1845" r="-1845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906F3D-6DD6-0C61-5173-9DCE42487972}"/>
              </a:ext>
            </a:extLst>
          </p:cNvPr>
          <p:cNvSpPr/>
          <p:nvPr/>
        </p:nvSpPr>
        <p:spPr>
          <a:xfrm>
            <a:off x="6367974" y="5065332"/>
            <a:ext cx="492866" cy="1940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9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2" grpId="0"/>
      <p:bldP spid="4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mc_parabola.py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E1772-42CD-946E-747A-63AFCFCB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512376"/>
            <a:ext cx="6114286" cy="51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28578-AF13-6C01-F6F7-CC8017D0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33" y="4910389"/>
            <a:ext cx="1560333" cy="976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4D76B4-04CD-AB17-A072-2CE043EA673D}"/>
              </a:ext>
            </a:extLst>
          </p:cNvPr>
          <p:cNvSpPr/>
          <p:nvPr/>
        </p:nvSpPr>
        <p:spPr>
          <a:xfrm>
            <a:off x="3791833" y="5614812"/>
            <a:ext cx="1560333" cy="272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8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CB9B43-652D-56E7-C4E4-F08C433502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57" y="1720182"/>
            <a:ext cx="5114286" cy="39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mc_std_normal.py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D26EC-E4BD-2F42-D334-4286558C0527}"/>
              </a:ext>
            </a:extLst>
          </p:cNvPr>
          <p:cNvGrpSpPr/>
          <p:nvPr/>
        </p:nvGrpSpPr>
        <p:grpSpPr>
          <a:xfrm>
            <a:off x="3823931" y="193926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6CC1EA-E5CB-B1B4-7A68-6F03A60BB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B2CA09-A659-7320-EF83-C60D9D53B37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9086A0-25AC-2442-D2AA-78FDD4ECFB76}"/>
              </a:ext>
            </a:extLst>
          </p:cNvPr>
          <p:cNvGrpSpPr/>
          <p:nvPr/>
        </p:nvGrpSpPr>
        <p:grpSpPr>
          <a:xfrm>
            <a:off x="7091811" y="263203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9DC3A0-6EB5-13B5-894D-E41956BA0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ED13CD-DE5C-CD66-97D1-1E2CD3B768F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A2FA34-6898-BB7C-022A-B538F796468B}"/>
              </a:ext>
            </a:extLst>
          </p:cNvPr>
          <p:cNvGrpSpPr/>
          <p:nvPr/>
        </p:nvGrpSpPr>
        <p:grpSpPr>
          <a:xfrm>
            <a:off x="6536675" y="285393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0ABFA-FC62-1FCA-E8ED-2828573DAF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E5121B-1B76-A9D2-E35D-5AACE97DF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40E961-4FCF-CEEC-870D-7AF44C4D91EF}"/>
              </a:ext>
            </a:extLst>
          </p:cNvPr>
          <p:cNvGrpSpPr/>
          <p:nvPr/>
        </p:nvGrpSpPr>
        <p:grpSpPr>
          <a:xfrm>
            <a:off x="3693552" y="332749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D32AB1-73EB-FDFB-427B-4690453CD3B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E7FD9D-8F07-A53F-CF80-C5ED771C4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B0EE3E-C6EE-273D-1686-A9F4CC7C8965}"/>
              </a:ext>
            </a:extLst>
          </p:cNvPr>
          <p:cNvGrpSpPr/>
          <p:nvPr/>
        </p:nvGrpSpPr>
        <p:grpSpPr>
          <a:xfrm>
            <a:off x="4301593" y="388120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04A881-4C1A-D7A5-6CC3-711B8A22BF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E52B12-EC2A-F9E5-ABCD-5B6412EF6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A319AB-E3FE-2C33-4F37-1DB37ED80AB0}"/>
              </a:ext>
            </a:extLst>
          </p:cNvPr>
          <p:cNvGrpSpPr/>
          <p:nvPr/>
        </p:nvGrpSpPr>
        <p:grpSpPr>
          <a:xfrm>
            <a:off x="4304093" y="4323567"/>
            <a:ext cx="1076632" cy="369332"/>
            <a:chOff x="2157212" y="5373058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3EB99F-D6A5-F564-F364-EEAD680BEED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E14FA1-12B6-1F45-C7AE-A5E5F23C1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21B5A7-CF2A-AC3E-2695-0A0AC6A28E5B}"/>
              </a:ext>
            </a:extLst>
          </p:cNvPr>
          <p:cNvGrpSpPr/>
          <p:nvPr/>
        </p:nvGrpSpPr>
        <p:grpSpPr>
          <a:xfrm>
            <a:off x="6810442" y="490820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B9BAFD-2190-6570-6178-9E97967E0C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A5AF445-7C16-9AE0-93AD-2BD2339F5A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E07E9-A334-CDB7-D277-B3243AFA98E1}"/>
              </a:ext>
            </a:extLst>
          </p:cNvPr>
          <p:cNvGrpSpPr/>
          <p:nvPr/>
        </p:nvGrpSpPr>
        <p:grpSpPr>
          <a:xfrm>
            <a:off x="4668867" y="513088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3F059-B9BA-AE14-0E35-5F160C7113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EB7692-3D88-1D31-EC09-181FE41F3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A4F4B6-57D0-84FC-F2D8-FCD1FB7BF51E}"/>
              </a:ext>
            </a:extLst>
          </p:cNvPr>
          <p:cNvGrpSpPr/>
          <p:nvPr/>
        </p:nvGrpSpPr>
        <p:grpSpPr>
          <a:xfrm>
            <a:off x="6948334" y="535333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D2993B-1E36-9941-799B-B2E1E3A37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DF0134-5433-8823-420E-A3E9E886B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A2AF90-E9A6-B65D-596E-E52809226BE1}"/>
                  </a:ext>
                </a:extLst>
              </p:cNvPr>
              <p:cNvSpPr txBox="1"/>
              <p:nvPr/>
            </p:nvSpPr>
            <p:spPr>
              <a:xfrm>
                <a:off x="4920690" y="3352469"/>
                <a:ext cx="1649618" cy="24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𝑟𝑛𝑔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𝑟𝑛𝑔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 ?</m:t>
                      </m:r>
                    </m:oMath>
                  </m:oMathPara>
                </a14:m>
                <a:endParaRPr lang="en-US" sz="16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5A2AF90-E9A6-B65D-596E-E5280922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690" y="3352469"/>
                <a:ext cx="1649618" cy="248338"/>
              </a:xfrm>
              <a:prstGeom prst="rect">
                <a:avLst/>
              </a:prstGeom>
              <a:blipFill>
                <a:blip r:embed="rId3"/>
                <a:stretch>
                  <a:fillRect l="-1845" r="-1845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D906F3D-6DD6-0C61-5173-9DCE42487972}"/>
              </a:ext>
            </a:extLst>
          </p:cNvPr>
          <p:cNvSpPr/>
          <p:nvPr/>
        </p:nvSpPr>
        <p:spPr>
          <a:xfrm>
            <a:off x="6211517" y="4987871"/>
            <a:ext cx="492866" cy="19405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1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1748F-D763-ED58-88D8-D1F8730A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09" y="1301848"/>
            <a:ext cx="6488782" cy="51910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F18D-CF01-4C4E-B256-45F86094E070}"/>
              </a:ext>
            </a:extLst>
          </p:cNvPr>
          <p:cNvSpPr txBox="1"/>
          <p:nvPr/>
        </p:nvSpPr>
        <p:spPr>
          <a:xfrm>
            <a:off x="7920524" y="4669216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90364-7EA5-81AA-91FF-66747FB54660}"/>
              </a:ext>
            </a:extLst>
          </p:cNvPr>
          <p:cNvSpPr txBox="1"/>
          <p:nvPr/>
        </p:nvSpPr>
        <p:spPr>
          <a:xfrm>
            <a:off x="2242082" y="1814358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84377-CBF8-D928-7051-AD2C42900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92" y="3199267"/>
            <a:ext cx="1666920" cy="11034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F0099E-DB4D-C898-EAE4-0D9B9EC1B7BC}"/>
              </a:ext>
            </a:extLst>
          </p:cNvPr>
          <p:cNvSpPr/>
          <p:nvPr/>
        </p:nvSpPr>
        <p:spPr>
          <a:xfrm>
            <a:off x="5921485" y="3995120"/>
            <a:ext cx="1560333" cy="272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CD4DAF-5D5D-8E77-4B78-B27AB35DC0C0}"/>
              </a:ext>
            </a:extLst>
          </p:cNvPr>
          <p:cNvCxnSpPr>
            <a:cxnSpLocks/>
          </p:cNvCxnSpPr>
          <p:nvPr/>
        </p:nvCxnSpPr>
        <p:spPr>
          <a:xfrm flipV="1">
            <a:off x="3942683" y="3015253"/>
            <a:ext cx="0" cy="32342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16264C-6E42-00DB-9F7B-7E0C456F2228}"/>
              </a:ext>
            </a:extLst>
          </p:cNvPr>
          <p:cNvCxnSpPr>
            <a:cxnSpLocks/>
          </p:cNvCxnSpPr>
          <p:nvPr/>
        </p:nvCxnSpPr>
        <p:spPr>
          <a:xfrm flipV="1">
            <a:off x="5464253" y="3015253"/>
            <a:ext cx="0" cy="32342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(Fair) Sampling in a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We could pick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random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radius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for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each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radian angle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then convert those polar coordinates to Cartesian coordinates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Using this approach, we would never waste time picking random dots </a:t>
                </a:r>
                <a:r>
                  <a:rPr lang="en-US" sz="2000" b="1" dirty="0"/>
                  <a:t>that fall outside of the circle</a:t>
                </a:r>
                <a:r>
                  <a:rPr lang="en-US" sz="2000" dirty="0"/>
                  <a:t> which might happen if we picked random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pairs of Cartesian coordinates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we must still ensure the random sample points are distributed </a:t>
                </a:r>
                <a:r>
                  <a:rPr lang="en-US" sz="2400" i="1" dirty="0"/>
                  <a:t>uniformly</a:t>
                </a:r>
                <a:r>
                  <a:rPr lang="en-US" sz="2400" dirty="0"/>
                  <a:t>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309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40040-4619-C3D0-0480-799B899F81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10" y="1691550"/>
            <a:ext cx="3552381" cy="42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C6781-054A-EA85-707B-D4D7F6389A1F}"/>
              </a:ext>
            </a:extLst>
          </p:cNvPr>
          <p:cNvGrpSpPr/>
          <p:nvPr/>
        </p:nvGrpSpPr>
        <p:grpSpPr>
          <a:xfrm>
            <a:off x="3904417" y="324433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F10854-DA84-393C-07A6-7E218A5B2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96B19-639D-A46E-9B46-B2827F831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A9BB2C-603A-C2AE-6803-12D907EEB7CE}"/>
              </a:ext>
            </a:extLst>
          </p:cNvPr>
          <p:cNvGrpSpPr/>
          <p:nvPr/>
        </p:nvGrpSpPr>
        <p:grpSpPr>
          <a:xfrm>
            <a:off x="5965897" y="347534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7835B45-2E56-4E05-810E-41D707725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67D8AD-5FB1-4AD3-CB3D-315B54D915C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D69CF6-8E53-4AD2-7562-108CEC516029}"/>
              </a:ext>
            </a:extLst>
          </p:cNvPr>
          <p:cNvGrpSpPr/>
          <p:nvPr/>
        </p:nvGrpSpPr>
        <p:grpSpPr>
          <a:xfrm>
            <a:off x="4921681" y="3705352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A991AE-678F-7383-60B9-F3162163E6F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4CE9F-DE7C-2F08-995E-7DDFEE6B8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D9D3FA-45D7-FDD5-2503-68C471B967FC}"/>
              </a:ext>
            </a:extLst>
          </p:cNvPr>
          <p:cNvGrpSpPr/>
          <p:nvPr/>
        </p:nvGrpSpPr>
        <p:grpSpPr>
          <a:xfrm>
            <a:off x="4600079" y="404445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C0095A-9A51-8142-17D4-346EE78FC83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C5F9A0-D141-A6C0-BA6F-C5C92FB13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9B81E-DECA-9969-0F82-A51537CD3697}"/>
              </a:ext>
            </a:extLst>
          </p:cNvPr>
          <p:cNvGrpSpPr/>
          <p:nvPr/>
        </p:nvGrpSpPr>
        <p:grpSpPr>
          <a:xfrm>
            <a:off x="5819339" y="462725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251A24-6F01-0F4C-C678-86AECC58D8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A0E9A9-D9F2-93E1-CBDC-FA09523B9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10E4FE-8C23-E322-771D-EF00EE22C5B6}"/>
              </a:ext>
            </a:extLst>
          </p:cNvPr>
          <p:cNvGrpSpPr/>
          <p:nvPr/>
        </p:nvGrpSpPr>
        <p:grpSpPr>
          <a:xfrm>
            <a:off x="5637954" y="5312179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CEBD1E-CCED-5005-CF63-8518129CA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3CC0025-E8FF-E595-9D62-617B706A0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031EED-7E9D-A74F-2599-F15E83973749}"/>
              </a:ext>
            </a:extLst>
          </p:cNvPr>
          <p:cNvGrpSpPr/>
          <p:nvPr/>
        </p:nvGrpSpPr>
        <p:grpSpPr>
          <a:xfrm>
            <a:off x="5153565" y="484113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22F13F-2BDE-DFD4-8AB7-20349FBCDB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5CF0C5-6CCC-24B7-5C5C-6A251BF68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ED85A-513F-7181-8668-C93A9C29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4495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0FE15AC-A9EC-6066-F715-3BD029180AB0}"/>
              </a:ext>
            </a:extLst>
          </p:cNvPr>
          <p:cNvSpPr/>
          <p:nvPr/>
        </p:nvSpPr>
        <p:spPr>
          <a:xfrm>
            <a:off x="1233956" y="5260589"/>
            <a:ext cx="2116393" cy="700548"/>
          </a:xfrm>
          <a:prstGeom prst="wedgeRectCallout">
            <a:avLst>
              <a:gd name="adj1" fmla="val 74002"/>
              <a:gd name="adj2" fmla="val -1492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C254D2-A78A-A2DA-207B-79794295BDA1}"/>
              </a:ext>
            </a:extLst>
          </p:cNvPr>
          <p:cNvSpPr/>
          <p:nvPr/>
        </p:nvSpPr>
        <p:spPr>
          <a:xfrm>
            <a:off x="6093501" y="2375775"/>
            <a:ext cx="2116393" cy="700548"/>
          </a:xfrm>
          <a:prstGeom prst="wedgeRectCallout">
            <a:avLst>
              <a:gd name="adj1" fmla="val -103070"/>
              <a:gd name="adj2" fmla="val 21344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fairly?</a:t>
            </a:r>
          </a:p>
        </p:txBody>
      </p:sp>
    </p:spTree>
    <p:extLst>
      <p:ext uri="{BB962C8B-B14F-4D97-AF65-F5344CB8AC3E}">
        <p14:creationId xmlns:p14="http://schemas.microsoft.com/office/powerpoint/2010/main" val="32944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(Fair) Sampling in a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41C18-0658-1414-C5A8-111AB918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4" y="2188564"/>
            <a:ext cx="4133631" cy="4304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64938-9F2C-BD71-6828-A53555615FB3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https://apps.dtic.mil/sti/pdfs/ADA626479.pdf</a:t>
            </a:r>
            <a:r>
              <a:rPr lang="en-US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48FBB4-6126-5792-389E-2AD8E1072AF1}"/>
              </a:ext>
            </a:extLst>
          </p:cNvPr>
          <p:cNvGrpSpPr/>
          <p:nvPr/>
        </p:nvGrpSpPr>
        <p:grpSpPr>
          <a:xfrm>
            <a:off x="292308" y="3170579"/>
            <a:ext cx="2212876" cy="1950566"/>
            <a:chOff x="292308" y="3170579"/>
            <a:chExt cx="2212876" cy="1950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401F90-AEF8-C3C4-9FC0-C852E5C3F8B0}"/>
                    </a:ext>
                  </a:extLst>
                </p:cNvPr>
                <p:cNvSpPr txBox="1"/>
                <p:nvPr/>
              </p:nvSpPr>
              <p:spPr>
                <a:xfrm>
                  <a:off x="818491" y="3170579"/>
                  <a:ext cx="11605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401F90-AEF8-C3C4-9FC0-C852E5C3F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91" y="3170579"/>
                  <a:ext cx="11605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236" r="-1571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633B95D-1AD4-71E3-030C-BD4019C03E94}"/>
                    </a:ext>
                  </a:extLst>
                </p:cNvPr>
                <p:cNvSpPr txBox="1"/>
                <p:nvPr/>
              </p:nvSpPr>
              <p:spPr>
                <a:xfrm>
                  <a:off x="292308" y="3643817"/>
                  <a:ext cx="2212876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The radial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area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of each sector is growing by a factor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as you move away from the origin (0,0)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633B95D-1AD4-71E3-030C-BD4019C03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08" y="3643817"/>
                  <a:ext cx="2212876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2204" t="-2479" r="-4683"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1C48D7-F141-9ED6-AC38-D4243768F73A}"/>
              </a:ext>
            </a:extLst>
          </p:cNvPr>
          <p:cNvSpPr txBox="1"/>
          <p:nvPr/>
        </p:nvSpPr>
        <p:spPr>
          <a:xfrm>
            <a:off x="6695607" y="3505318"/>
            <a:ext cx="2212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to equalize the </a:t>
            </a:r>
            <a:r>
              <a:rPr lang="en-US" b="1" i="1" dirty="0">
                <a:solidFill>
                  <a:srgbClr val="7030A0"/>
                </a:solidFill>
              </a:rPr>
              <a:t>density</a:t>
            </a:r>
            <a:r>
              <a:rPr lang="en-US" dirty="0">
                <a:solidFill>
                  <a:srgbClr val="7030A0"/>
                </a:solidFill>
              </a:rPr>
              <a:t> of each sector, we need to take the </a:t>
            </a:r>
            <a:r>
              <a:rPr lang="en-US" u="sng" dirty="0">
                <a:solidFill>
                  <a:srgbClr val="7030A0"/>
                </a:solidFill>
              </a:rPr>
              <a:t>square root</a:t>
            </a:r>
            <a:r>
              <a:rPr lang="en-US" dirty="0">
                <a:solidFill>
                  <a:srgbClr val="7030A0"/>
                </a:solidFill>
              </a:rPr>
              <a:t> of each random </a:t>
            </a:r>
            <a:r>
              <a:rPr lang="en-US" b="1" dirty="0">
                <a:solidFill>
                  <a:srgbClr val="7030A0"/>
                </a:solidFill>
              </a:rPr>
              <a:t>radius</a:t>
            </a:r>
            <a:r>
              <a:rPr lang="en-US" dirty="0">
                <a:solidFill>
                  <a:srgbClr val="7030A0"/>
                </a:solidFill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13224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058FE8-F232-F818-87CD-D8F4C43489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01" y="1694171"/>
            <a:ext cx="3619048" cy="41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C6781-054A-EA85-707B-D4D7F6389A1F}"/>
              </a:ext>
            </a:extLst>
          </p:cNvPr>
          <p:cNvGrpSpPr/>
          <p:nvPr/>
        </p:nvGrpSpPr>
        <p:grpSpPr>
          <a:xfrm>
            <a:off x="5984092" y="367838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DF10854-DA84-393C-07A6-7E218A5B2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296B19-639D-A46E-9B46-B2827F831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65A2767-96DF-09E2-0B30-575F8325036A}"/>
              </a:ext>
            </a:extLst>
          </p:cNvPr>
          <p:cNvSpPr/>
          <p:nvPr/>
        </p:nvSpPr>
        <p:spPr>
          <a:xfrm>
            <a:off x="2836316" y="3745057"/>
            <a:ext cx="2902497" cy="255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5A2163-C39B-2A2C-F2DB-11165EF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4495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2F5BA33-76AF-67E2-6990-3F0E0FAE78CE}"/>
              </a:ext>
            </a:extLst>
          </p:cNvPr>
          <p:cNvSpPr/>
          <p:nvPr/>
        </p:nvSpPr>
        <p:spPr>
          <a:xfrm>
            <a:off x="1196481" y="5126636"/>
            <a:ext cx="2116393" cy="1229715"/>
          </a:xfrm>
          <a:prstGeom prst="wedgeRectCallout">
            <a:avLst>
              <a:gd name="adj1" fmla="val 89230"/>
              <a:gd name="adj2" fmla="val -12252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We are now sampling the circle using a uniform (fair)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71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mc_exp_dist.py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r>
              <a:rPr lang="en-US" sz="2400" dirty="0"/>
              <a:t>On the same graph, use matplotlib to graph the PDF of this distribution</a:t>
            </a:r>
          </a:p>
          <a:p>
            <a:r>
              <a:rPr lang="en-US" sz="2400" dirty="0"/>
              <a:t>Calculate and display the percent relative error of your estimate for this probability versus the exact probability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Fix the code in </a:t>
                </a:r>
                <a:r>
                  <a:rPr lang="en-US" sz="2400" b="1" dirty="0"/>
                  <a:t>sphere_sampling.py </a:t>
                </a:r>
                <a:r>
                  <a:rPr lang="en-US" sz="2400" dirty="0"/>
                  <a:t>to correct the problem where randomly sampled points across the surface of a 3D unit sphere bunch together at the north and south poles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entire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what it is about the geometry of the sample space, as seen from the basis (perspective) of spherical coordinates, that causes the sampling "density" to deviate from a uniform distribution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QIS102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 b="-6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8" ma:contentTypeDescription="Create a new document." ma:contentTypeScope="" ma:versionID="e2fb0d40cef0930655c4a0fe3863a284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ea439c2b02b080dfd24d30ca2c2f5dbf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7D63B1-60A6-4611-97E7-F6DBE51FAD51}"/>
</file>

<file path=customXml/itemProps2.xml><?xml version="1.0" encoding="utf-8"?>
<ds:datastoreItem xmlns:ds="http://schemas.openxmlformats.org/officeDocument/2006/customXml" ds:itemID="{43D9C151-B18D-4906-90A6-8D41ABA1D754}"/>
</file>

<file path=customXml/itemProps3.xml><?xml version="1.0" encoding="utf-8"?>
<ds:datastoreItem xmlns:ds="http://schemas.openxmlformats.org/officeDocument/2006/customXml" ds:itemID="{4138B08B-1011-4719-95A2-92A04956229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7890</TotalTime>
  <Words>2674</Words>
  <Application>Microsoft Office PowerPoint</Application>
  <PresentationFormat>On-screen Show (4:3)</PresentationFormat>
  <Paragraphs>541</Paragraphs>
  <Slides>72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18 – Goals</vt:lpstr>
      <vt:lpstr>Session 18 – Goals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mc_circle_prng.py</vt:lpstr>
      <vt:lpstr>View mc_circle_prng.py</vt:lpstr>
      <vt:lpstr>Run mc_circle_prng.py</vt:lpstr>
      <vt:lpstr>Open mc_circle_grid.py</vt:lpstr>
      <vt:lpstr>Run mc_circle_grid.py</vt:lpstr>
      <vt:lpstr>PowerPoint Presentation</vt:lpstr>
      <vt:lpstr>Monte Carlo Questions</vt:lpstr>
      <vt:lpstr>Accuracy vs. Precision</vt:lpstr>
      <vt:lpstr>Comparing “Random” Number Generators</vt:lpstr>
      <vt:lpstr>The Halton Sequence</vt:lpstr>
      <vt:lpstr>Open mc_circle_halton.py</vt:lpstr>
      <vt:lpstr>View mc_circle_halton.py</vt:lpstr>
      <vt:lpstr>Run mc_circle_halton.py</vt:lpstr>
      <vt:lpstr>PowerPoint Presentation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mc_sphere.py</vt:lpstr>
      <vt:lpstr>View mc_sphere.py</vt:lpstr>
      <vt:lpstr>Run mc_sphere.py</vt:lpstr>
      <vt:lpstr>Open mc_hypersphere.py</vt:lpstr>
      <vt:lpstr>Run mc_hypersphere.py</vt:lpstr>
      <vt:lpstr>A Recurrence Relation</vt:lpstr>
      <vt:lpstr>A Recurrence Relation</vt:lpstr>
      <vt:lpstr>Volume via the Gamma Function</vt:lpstr>
      <vt:lpstr>Volume via the Gamma Function</vt:lpstr>
      <vt:lpstr>Open mc_high_dimensions.py</vt:lpstr>
      <vt:lpstr>View mc_high_dimensions.py</vt:lpstr>
      <vt:lpstr>View mc_high_dimensions.py</vt:lpstr>
      <vt:lpstr>Run mc_high_dimensions.py</vt:lpstr>
      <vt:lpstr>Run mc_high_dimensions.py</vt:lpstr>
      <vt:lpstr>Challenges of Numerical Analysis</vt:lpstr>
      <vt:lpstr>Euler's Gamma Function</vt:lpstr>
      <vt:lpstr>PowerPoint Presentation</vt:lpstr>
      <vt:lpstr>More Monte Carlo Integration</vt:lpstr>
      <vt:lpstr>The Quadrature of a Parabola</vt:lpstr>
      <vt:lpstr>Open mc_parabola.py</vt:lpstr>
      <vt:lpstr>Run mc_parabola.py</vt:lpstr>
      <vt:lpstr>PowerPoint Presentation</vt:lpstr>
      <vt:lpstr>PowerPoint Presentation</vt:lpstr>
      <vt:lpstr>Open mc_std_normal.py</vt:lpstr>
      <vt:lpstr>PowerPoint Presentation</vt:lpstr>
      <vt:lpstr>Uniform (Fair) Sampling in a Circle</vt:lpstr>
      <vt:lpstr>Open circle_sampling.py</vt:lpstr>
      <vt:lpstr>Run circle_sampling.py</vt:lpstr>
      <vt:lpstr>Uniform (Fair) Sampling in a Circle</vt:lpstr>
      <vt:lpstr>Edit circle_sampling.py</vt:lpstr>
      <vt:lpstr>Run circle_sampling.py</vt:lpstr>
      <vt:lpstr>Session 18 – 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887</cp:revision>
  <cp:lastPrinted>2015-06-01T00:45:11Z</cp:lastPrinted>
  <dcterms:created xsi:type="dcterms:W3CDTF">2014-09-21T17:58:26Z</dcterms:created>
  <dcterms:modified xsi:type="dcterms:W3CDTF">2024-06-25T01:38:44Z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